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77" r:id="rId2"/>
  </p:sldIdLst>
  <p:sldSz cx="9906000" cy="6858000" type="A4"/>
  <p:notesSz cx="6735763" cy="9866313"/>
  <p:defaultTextStyle>
    <a:defPPr>
      <a:defRPr lang="ja-JP"/>
    </a:defPPr>
    <a:lvl1pPr algn="ctr" rtl="0" fontAlgn="base">
      <a:spcBef>
        <a:spcPct val="0"/>
      </a:spcBef>
      <a:spcAft>
        <a:spcPct val="0"/>
      </a:spcAft>
      <a:defRPr kumimoji="1" sz="1000" kern="1200">
        <a:solidFill>
          <a:schemeClr val="tx1"/>
        </a:solidFill>
        <a:latin typeface="Arial" charset="0"/>
        <a:ea typeface="ＭＳ Ｐゴシック" charset="-128"/>
        <a:cs typeface="+mn-cs"/>
      </a:defRPr>
    </a:lvl1pPr>
    <a:lvl2pPr marL="457200" algn="ctr" rtl="0" fontAlgn="base">
      <a:spcBef>
        <a:spcPct val="0"/>
      </a:spcBef>
      <a:spcAft>
        <a:spcPct val="0"/>
      </a:spcAft>
      <a:defRPr kumimoji="1" sz="1000" kern="1200">
        <a:solidFill>
          <a:schemeClr val="tx1"/>
        </a:solidFill>
        <a:latin typeface="Arial" charset="0"/>
        <a:ea typeface="ＭＳ Ｐゴシック" charset="-128"/>
        <a:cs typeface="+mn-cs"/>
      </a:defRPr>
    </a:lvl2pPr>
    <a:lvl3pPr marL="914400" algn="ctr" rtl="0" fontAlgn="base">
      <a:spcBef>
        <a:spcPct val="0"/>
      </a:spcBef>
      <a:spcAft>
        <a:spcPct val="0"/>
      </a:spcAft>
      <a:defRPr kumimoji="1" sz="1000" kern="1200">
        <a:solidFill>
          <a:schemeClr val="tx1"/>
        </a:solidFill>
        <a:latin typeface="Arial" charset="0"/>
        <a:ea typeface="ＭＳ Ｐゴシック" charset="-128"/>
        <a:cs typeface="+mn-cs"/>
      </a:defRPr>
    </a:lvl3pPr>
    <a:lvl4pPr marL="1371600" algn="ctr" rtl="0" fontAlgn="base">
      <a:spcBef>
        <a:spcPct val="0"/>
      </a:spcBef>
      <a:spcAft>
        <a:spcPct val="0"/>
      </a:spcAft>
      <a:defRPr kumimoji="1" sz="1000" kern="1200">
        <a:solidFill>
          <a:schemeClr val="tx1"/>
        </a:solidFill>
        <a:latin typeface="Arial" charset="0"/>
        <a:ea typeface="ＭＳ Ｐゴシック" charset="-128"/>
        <a:cs typeface="+mn-cs"/>
      </a:defRPr>
    </a:lvl4pPr>
    <a:lvl5pPr marL="1828800" algn="ctr" rtl="0" fontAlgn="base">
      <a:spcBef>
        <a:spcPct val="0"/>
      </a:spcBef>
      <a:spcAft>
        <a:spcPct val="0"/>
      </a:spcAft>
      <a:defRPr kumimoji="1" sz="1000" kern="1200">
        <a:solidFill>
          <a:schemeClr val="tx1"/>
        </a:solidFill>
        <a:latin typeface="Arial" charset="0"/>
        <a:ea typeface="ＭＳ Ｐゴシック" charset="-128"/>
        <a:cs typeface="+mn-cs"/>
      </a:defRPr>
    </a:lvl5pPr>
    <a:lvl6pPr marL="2286000" algn="l" defTabSz="914400" rtl="0" eaLnBrk="1" latinLnBrk="0" hangingPunct="1">
      <a:defRPr kumimoji="1" sz="1000" kern="1200">
        <a:solidFill>
          <a:schemeClr val="tx1"/>
        </a:solidFill>
        <a:latin typeface="Arial" charset="0"/>
        <a:ea typeface="ＭＳ Ｐゴシック" charset="-128"/>
        <a:cs typeface="+mn-cs"/>
      </a:defRPr>
    </a:lvl6pPr>
    <a:lvl7pPr marL="2743200" algn="l" defTabSz="914400" rtl="0" eaLnBrk="1" latinLnBrk="0" hangingPunct="1">
      <a:defRPr kumimoji="1" sz="1000" kern="1200">
        <a:solidFill>
          <a:schemeClr val="tx1"/>
        </a:solidFill>
        <a:latin typeface="Arial" charset="0"/>
        <a:ea typeface="ＭＳ Ｐゴシック" charset="-128"/>
        <a:cs typeface="+mn-cs"/>
      </a:defRPr>
    </a:lvl7pPr>
    <a:lvl8pPr marL="3200400" algn="l" defTabSz="914400" rtl="0" eaLnBrk="1" latinLnBrk="0" hangingPunct="1">
      <a:defRPr kumimoji="1" sz="1000" kern="1200">
        <a:solidFill>
          <a:schemeClr val="tx1"/>
        </a:solidFill>
        <a:latin typeface="Arial" charset="0"/>
        <a:ea typeface="ＭＳ Ｐゴシック" charset="-128"/>
        <a:cs typeface="+mn-cs"/>
      </a:defRPr>
    </a:lvl8pPr>
    <a:lvl9pPr marL="3657600" algn="l" defTabSz="914400" rtl="0" eaLnBrk="1" latinLnBrk="0" hangingPunct="1">
      <a:defRPr kumimoji="1" sz="1000"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A6050"/>
    <a:srgbClr val="FFFF99"/>
    <a:srgbClr val="66FF99"/>
    <a:srgbClr val="00FF00"/>
    <a:srgbClr val="66FFFF"/>
    <a:srgbClr val="FFFF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71" autoAdjust="0"/>
    <p:restoredTop sz="94601" autoAdjust="0"/>
  </p:normalViewPr>
  <p:slideViewPr>
    <p:cSldViewPr snapToGrid="0">
      <p:cViewPr>
        <p:scale>
          <a:sx n="125" d="100"/>
          <a:sy n="125" d="100"/>
        </p:scale>
        <p:origin x="-1240" y="-1080"/>
      </p:cViewPr>
      <p:guideLst>
        <p:guide orient="horz" pos="2160"/>
        <p:guide pos="3120"/>
      </p:guideLst>
    </p:cSldViewPr>
  </p:slideViewPr>
  <p:outlineViewPr>
    <p:cViewPr>
      <p:scale>
        <a:sx n="33" d="100"/>
        <a:sy n="33" d="100"/>
      </p:scale>
      <p:origin x="0" y="0"/>
    </p:cViewPr>
  </p:outlineViewPr>
  <p:notesTextViewPr>
    <p:cViewPr>
      <p:scale>
        <a:sx n="75" d="100"/>
        <a:sy n="75" d="100"/>
      </p:scale>
      <p:origin x="0" y="0"/>
    </p:cViewPr>
  </p:notesTextViewPr>
  <p:gridSpacing cx="36004" cy="36004"/>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9565" cy="493868"/>
          </a:xfrm>
          <a:prstGeom prst="rect">
            <a:avLst/>
          </a:prstGeom>
        </p:spPr>
        <p:txBody>
          <a:bodyPr vert="horz" lIns="90763" tIns="45382" rIns="90763" bIns="45382" rtlCol="0"/>
          <a:lstStyle>
            <a:lvl1pPr algn="l">
              <a:defRPr sz="1200">
                <a:ea typeface="ＭＳ Ｐゴシック" pitchFamily="50" charset="-128"/>
              </a:defRPr>
            </a:lvl1pPr>
          </a:lstStyle>
          <a:p>
            <a:pPr>
              <a:defRPr/>
            </a:pPr>
            <a:endParaRPr lang="ja-JP" altLang="en-US"/>
          </a:p>
        </p:txBody>
      </p:sp>
      <p:sp>
        <p:nvSpPr>
          <p:cNvPr id="3" name="日付プレースホルダ 2"/>
          <p:cNvSpPr>
            <a:spLocks noGrp="1"/>
          </p:cNvSpPr>
          <p:nvPr>
            <p:ph type="dt" idx="1"/>
          </p:nvPr>
        </p:nvSpPr>
        <p:spPr>
          <a:xfrm>
            <a:off x="3814626" y="0"/>
            <a:ext cx="2919565" cy="493868"/>
          </a:xfrm>
          <a:prstGeom prst="rect">
            <a:avLst/>
          </a:prstGeom>
        </p:spPr>
        <p:txBody>
          <a:bodyPr vert="horz" lIns="90763" tIns="45382" rIns="90763" bIns="45382" rtlCol="0"/>
          <a:lstStyle>
            <a:lvl1pPr algn="r">
              <a:defRPr sz="1200">
                <a:ea typeface="ＭＳ Ｐゴシック" pitchFamily="50" charset="-128"/>
              </a:defRPr>
            </a:lvl1pPr>
          </a:lstStyle>
          <a:p>
            <a:pPr>
              <a:defRPr/>
            </a:pPr>
            <a:fld id="{84FDCAE7-E38E-45DF-A7E5-6413E28233BF}" type="datetimeFigureOut">
              <a:rPr lang="ja-JP" altLang="en-US"/>
              <a:pPr>
                <a:defRPr/>
              </a:pPr>
              <a:t>2024/11/1</a:t>
            </a:fld>
            <a:endParaRPr lang="ja-JP" altLang="en-US"/>
          </a:p>
        </p:txBody>
      </p:sp>
      <p:sp>
        <p:nvSpPr>
          <p:cNvPr id="4" name="スライド イメージ プレースホルダ 3"/>
          <p:cNvSpPr>
            <a:spLocks noGrp="1" noRot="1" noChangeAspect="1"/>
          </p:cNvSpPr>
          <p:nvPr>
            <p:ph type="sldImg" idx="2"/>
          </p:nvPr>
        </p:nvSpPr>
        <p:spPr>
          <a:xfrm>
            <a:off x="695325" y="739775"/>
            <a:ext cx="5345113" cy="3700463"/>
          </a:xfrm>
          <a:prstGeom prst="rect">
            <a:avLst/>
          </a:prstGeom>
          <a:noFill/>
          <a:ln w="12700">
            <a:solidFill>
              <a:prstClr val="black"/>
            </a:solidFill>
          </a:ln>
        </p:spPr>
        <p:txBody>
          <a:bodyPr vert="horz" lIns="90763" tIns="45382" rIns="90763" bIns="45382" rtlCol="0" anchor="ctr"/>
          <a:lstStyle/>
          <a:p>
            <a:pPr lvl="0"/>
            <a:endParaRPr lang="ja-JP" altLang="en-US" noProof="0"/>
          </a:p>
        </p:txBody>
      </p:sp>
      <p:sp>
        <p:nvSpPr>
          <p:cNvPr id="5" name="ノート プレースホルダ 4"/>
          <p:cNvSpPr>
            <a:spLocks noGrp="1"/>
          </p:cNvSpPr>
          <p:nvPr>
            <p:ph type="body" sz="quarter" idx="3"/>
          </p:nvPr>
        </p:nvSpPr>
        <p:spPr>
          <a:xfrm>
            <a:off x="673262" y="4686223"/>
            <a:ext cx="5389240" cy="4440077"/>
          </a:xfrm>
          <a:prstGeom prst="rect">
            <a:avLst/>
          </a:prstGeom>
        </p:spPr>
        <p:txBody>
          <a:bodyPr vert="horz" lIns="90763" tIns="45382" rIns="90763" bIns="4538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0" y="9370868"/>
            <a:ext cx="2919565" cy="493867"/>
          </a:xfrm>
          <a:prstGeom prst="rect">
            <a:avLst/>
          </a:prstGeom>
        </p:spPr>
        <p:txBody>
          <a:bodyPr vert="horz" lIns="90763" tIns="45382" rIns="90763" bIns="45382" rtlCol="0" anchor="b"/>
          <a:lstStyle>
            <a:lvl1pPr algn="l">
              <a:defRPr sz="1200">
                <a:ea typeface="ＭＳ Ｐゴシック" pitchFamily="50" charset="-128"/>
              </a:defRPr>
            </a:lvl1pPr>
          </a:lstStyle>
          <a:p>
            <a:pPr>
              <a:defRPr/>
            </a:pPr>
            <a:endParaRPr lang="ja-JP" altLang="en-US"/>
          </a:p>
        </p:txBody>
      </p:sp>
      <p:sp>
        <p:nvSpPr>
          <p:cNvPr id="7" name="スライド番号プレースホルダ 6"/>
          <p:cNvSpPr>
            <a:spLocks noGrp="1"/>
          </p:cNvSpPr>
          <p:nvPr>
            <p:ph type="sldNum" sz="quarter" idx="5"/>
          </p:nvPr>
        </p:nvSpPr>
        <p:spPr>
          <a:xfrm>
            <a:off x="3814626" y="9370868"/>
            <a:ext cx="2919565" cy="493867"/>
          </a:xfrm>
          <a:prstGeom prst="rect">
            <a:avLst/>
          </a:prstGeom>
        </p:spPr>
        <p:txBody>
          <a:bodyPr vert="horz" lIns="90763" tIns="45382" rIns="90763" bIns="45382" rtlCol="0" anchor="b"/>
          <a:lstStyle>
            <a:lvl1pPr algn="r">
              <a:defRPr sz="1200">
                <a:ea typeface="ＭＳ Ｐゴシック" pitchFamily="50" charset="-128"/>
              </a:defRPr>
            </a:lvl1pPr>
          </a:lstStyle>
          <a:p>
            <a:pPr>
              <a:defRPr/>
            </a:pPr>
            <a:fld id="{344A7BEA-B1A3-4749-B4A8-D6CBD2F1E5E7}" type="slidenum">
              <a:rPr lang="ja-JP" altLang="en-US"/>
              <a:pPr>
                <a:defRPr/>
              </a:pPr>
              <a:t>‹#›</a:t>
            </a:fld>
            <a:endParaRPr lang="ja-JP" altLang="en-US"/>
          </a:p>
        </p:txBody>
      </p:sp>
    </p:spTree>
    <p:extLst>
      <p:ext uri="{BB962C8B-B14F-4D97-AF65-F5344CB8AC3E}">
        <p14:creationId xmlns:p14="http://schemas.microsoft.com/office/powerpoint/2010/main" val="28717057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2065" name="Picture 20" descr="ppjtitle"/>
          <p:cNvPicPr>
            <a:picLocks noChangeAspect="1" noChangeArrowheads="1"/>
          </p:cNvPicPr>
          <p:nvPr userDrawn="1"/>
        </p:nvPicPr>
        <p:blipFill>
          <a:blip r:embed="rId2"/>
          <a:stretch>
            <a:fillRect/>
          </a:stretch>
        </p:blipFill>
        <p:spPr>
          <a:xfrm>
            <a:off x="0" y="6076950"/>
            <a:ext cx="9921875" cy="781050"/>
          </a:xfrm>
          <a:prstGeom prst="rect">
            <a:avLst/>
          </a:prstGeom>
          <a:noFill/>
          <a:ln>
            <a:noFill/>
          </a:ln>
        </p:spPr>
      </p:pic>
      <p:sp>
        <p:nvSpPr>
          <p:cNvPr id="2066" name="Rectangle 14"/>
          <p:cNvSpPr>
            <a:spLocks noChangeArrowheads="1"/>
          </p:cNvSpPr>
          <p:nvPr userDrawn="1"/>
        </p:nvSpPr>
        <p:spPr>
          <a:xfrm>
            <a:off x="1833563" y="3284538"/>
            <a:ext cx="8072437" cy="73025"/>
          </a:xfrm>
          <a:prstGeom prst="rect">
            <a:avLst/>
          </a:prstGeom>
          <a:solidFill>
            <a:srgbClr val="FF0000"/>
          </a:solidFill>
          <a:ln>
            <a:noFill/>
          </a:ln>
          <a:effectLst/>
        </p:spPr>
        <p:txBody>
          <a:bodyPr wrap="none" anchor="ctr"/>
          <a:lstStyle>
            <a:lvl1pPr algn="ctr">
              <a:defRPr kumimoji="1">
                <a:solidFill>
                  <a:schemeClr val="tx1"/>
                </a:solidFill>
                <a:latin typeface="Arial" panose="020B0604020202020204" pitchFamily="34" charset="0"/>
                <a:ea typeface="ＭＳ Ｐゴシック" panose="020B0600070205080204" pitchFamily="50" charset="-128"/>
              </a:defRPr>
            </a:lvl1pPr>
            <a:lvl2pPr marL="742950" indent="-285750" algn="ctr">
              <a:defRPr kumimoji="1">
                <a:solidFill>
                  <a:schemeClr val="tx1"/>
                </a:solidFill>
                <a:latin typeface="Arial" panose="020B0604020202020204" pitchFamily="34" charset="0"/>
                <a:ea typeface="ＭＳ Ｐゴシック" panose="020B0600070205080204" pitchFamily="50" charset="-128"/>
              </a:defRPr>
            </a:lvl2pPr>
            <a:lvl3pPr marL="1143000" indent="-228600" algn="ctr">
              <a:defRPr kumimoji="1">
                <a:solidFill>
                  <a:schemeClr val="tx1"/>
                </a:solidFill>
                <a:latin typeface="Arial" panose="020B0604020202020204" pitchFamily="34" charset="0"/>
                <a:ea typeface="ＭＳ Ｐゴシック" panose="020B0600070205080204" pitchFamily="50" charset="-128"/>
              </a:defRPr>
            </a:lvl3pPr>
            <a:lvl4pPr marL="1600200" indent="-228600" algn="ctr">
              <a:defRPr kumimoji="1">
                <a:solidFill>
                  <a:schemeClr val="tx1"/>
                </a:solidFill>
                <a:latin typeface="Arial" panose="020B0604020202020204" pitchFamily="34" charset="0"/>
                <a:ea typeface="ＭＳ Ｐゴシック" panose="020B0600070205080204" pitchFamily="50" charset="-128"/>
              </a:defRPr>
            </a:lvl4pPr>
            <a:lvl5pPr marL="2057400" indent="-228600" algn="ctr">
              <a:defRPr kumimoji="1">
                <a:solidFill>
                  <a:schemeClr val="tx1"/>
                </a:solidFill>
                <a:latin typeface="Arial" panose="020B0604020202020204" pitchFamily="34" charset="0"/>
                <a:ea typeface="ＭＳ Ｐゴシック" panose="020B0600070205080204" pitchFamily="50" charset="-128"/>
              </a:defRPr>
            </a:lvl5pPr>
            <a:lvl6pPr marL="25146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defRPr/>
            </a:pPr>
            <a:endParaRPr lang="ja-JP" altLang="en-US">
              <a:solidFill>
                <a:srgbClr val="000000"/>
              </a:solidFill>
            </a:endParaRPr>
          </a:p>
        </p:txBody>
      </p:sp>
      <p:sp>
        <p:nvSpPr>
          <p:cNvPr id="2067" name="Rectangle 3"/>
          <p:cNvSpPr>
            <a:spLocks noGrp="1" noChangeArrowheads="1"/>
          </p:cNvSpPr>
          <p:nvPr>
            <p:ph type="ctrTitle"/>
          </p:nvPr>
        </p:nvSpPr>
        <p:spPr>
          <a:xfrm>
            <a:off x="1784350" y="2133600"/>
            <a:ext cx="8121650" cy="1470025"/>
          </a:xfrm>
        </p:spPr>
        <p:txBody>
          <a:bodyPr/>
          <a:lstStyle>
            <a:lvl1pPr>
              <a:defRPr sz="4000"/>
            </a:lvl1pPr>
          </a:lstStyle>
          <a:p>
            <a:pPr lvl="0"/>
            <a:r>
              <a:rPr lang="ja-JP" altLang="en-US" noProof="0"/>
              <a:t>マスタ タイトルの書式設定</a:t>
            </a:r>
          </a:p>
        </p:txBody>
      </p:sp>
      <p:sp>
        <p:nvSpPr>
          <p:cNvPr id="2068" name="Rectangle 4"/>
          <p:cNvSpPr>
            <a:spLocks noGrp="1" noChangeArrowheads="1"/>
          </p:cNvSpPr>
          <p:nvPr>
            <p:ph type="subTitle" idx="1"/>
          </p:nvPr>
        </p:nvSpPr>
        <p:spPr>
          <a:xfrm>
            <a:off x="1485900" y="3886200"/>
            <a:ext cx="6934200" cy="1752600"/>
          </a:xfrm>
        </p:spPr>
        <p:txBody>
          <a:bodyPr/>
          <a:lstStyle>
            <a:lvl1pPr marL="0" indent="0" algn="ctr">
              <a:buFontTx/>
              <a:buNone/>
              <a:defRPr kumimoji="0"/>
            </a:lvl1pPr>
          </a:lstStyle>
          <a:p>
            <a:pPr lvl="0"/>
            <a:r>
              <a:rPr lang="ja-JP" altLang="en-US" noProof="0"/>
              <a:t>国土交通省　観光庁</a:t>
            </a:r>
          </a:p>
          <a:p>
            <a:pPr lvl="0"/>
            <a:r>
              <a:rPr lang="ja-JP" altLang="en-US" noProof="0"/>
              <a:t>○○課</a:t>
            </a:r>
          </a:p>
          <a:p>
            <a:pPr lvl="0"/>
            <a:r>
              <a:rPr lang="ja-JP" altLang="en-US" noProof="0"/>
              <a:t>平成○○年○○月</a:t>
            </a:r>
          </a:p>
        </p:txBody>
      </p:sp>
      <p:sp>
        <p:nvSpPr>
          <p:cNvPr id="2069" name="Rectangle 5"/>
          <p:cNvSpPr>
            <a:spLocks noGrp="1" noChangeArrowheads="1"/>
          </p:cNvSpPr>
          <p:nvPr>
            <p:ph type="dt" sz="half" idx="10"/>
          </p:nvPr>
        </p:nvSpPr>
        <p:spPr/>
        <p:txBody>
          <a:bodyPr/>
          <a:lstStyle>
            <a:lvl1pPr>
              <a:defRPr/>
            </a:lvl1pPr>
          </a:lstStyle>
          <a:p>
            <a:pPr>
              <a:defRPr/>
            </a:pPr>
            <a:endParaRPr lang="en-US" altLang="ja-JP">
              <a:solidFill>
                <a:srgbClr val="000000"/>
              </a:solidFill>
            </a:endParaRPr>
          </a:p>
        </p:txBody>
      </p:sp>
      <p:sp>
        <p:nvSpPr>
          <p:cNvPr id="2070" name="Rectangle 6"/>
          <p:cNvSpPr>
            <a:spLocks noGrp="1" noChangeArrowheads="1"/>
          </p:cNvSpPr>
          <p:nvPr>
            <p:ph type="ftr" sz="quarter" idx="11"/>
          </p:nvPr>
        </p:nvSpPr>
        <p:spPr/>
        <p:txBody>
          <a:bodyPr/>
          <a:lstStyle>
            <a:lvl1pPr>
              <a:defRPr/>
            </a:lvl1pPr>
          </a:lstStyle>
          <a:p>
            <a:pPr>
              <a:defRPr/>
            </a:pPr>
            <a:endParaRPr lang="en-US" altLang="ja-JP">
              <a:solidFill>
                <a:srgbClr val="000000"/>
              </a:solidFill>
            </a:endParaRPr>
          </a:p>
        </p:txBody>
      </p:sp>
      <p:sp>
        <p:nvSpPr>
          <p:cNvPr id="2071" name="Rectangle 7"/>
          <p:cNvSpPr>
            <a:spLocks noGrp="1" noChangeArrowheads="1"/>
          </p:cNvSpPr>
          <p:nvPr>
            <p:ph type="sldNum" sz="quarter" idx="12"/>
          </p:nvPr>
        </p:nvSpPr>
        <p:spPr>
          <a:xfrm>
            <a:off x="7099300" y="6245225"/>
            <a:ext cx="2311400" cy="476250"/>
          </a:xfrm>
        </p:spPr>
        <p:txBody>
          <a:bodyPr/>
          <a:lstStyle>
            <a:lvl1pPr>
              <a:defRPr/>
            </a:lvl1pPr>
          </a:lstStyle>
          <a:p>
            <a:pPr>
              <a:defRPr/>
            </a:pPr>
            <a:fld id="{3881C7B8-359F-4F3B-8E64-3BAC783CF70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792735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124" name="タイトル 1"/>
          <p:cNvSpPr>
            <a:spLocks noGrp="1"/>
          </p:cNvSpPr>
          <p:nvPr>
            <p:ph type="title"/>
          </p:nvPr>
        </p:nvSpPr>
        <p:spPr/>
        <p:txBody>
          <a:bodyPr/>
          <a:lstStyle/>
          <a:p>
            <a:r>
              <a:rPr lang="ja-JP" altLang="en-US"/>
              <a:t>マスター タイトルの書式設定</a:t>
            </a:r>
          </a:p>
        </p:txBody>
      </p:sp>
      <p:sp>
        <p:nvSpPr>
          <p:cNvPr id="2125"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126"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127"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128" name="Rectangle 5"/>
          <p:cNvSpPr>
            <a:spLocks noGrp="1" noChangeArrowheads="1"/>
          </p:cNvSpPr>
          <p:nvPr>
            <p:ph type="sldNum" sz="quarter" idx="12"/>
          </p:nvPr>
        </p:nvSpPr>
        <p:spPr>
          <a:ln/>
        </p:spPr>
        <p:txBody>
          <a:bodyPr/>
          <a:lstStyle>
            <a:lvl1pPr>
              <a:defRPr/>
            </a:lvl1pPr>
          </a:lstStyle>
          <a:p>
            <a:pPr>
              <a:defRPr/>
            </a:pPr>
            <a:fld id="{55B8A2A7-B093-4F45-8929-7D30C67E6EB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329048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130" name="縦書きタイトル 1"/>
          <p:cNvSpPr>
            <a:spLocks noGrp="1"/>
          </p:cNvSpPr>
          <p:nvPr>
            <p:ph type="title" orient="vert"/>
          </p:nvPr>
        </p:nvSpPr>
        <p:spPr>
          <a:xfrm>
            <a:off x="7058025" y="0"/>
            <a:ext cx="2352675" cy="6126163"/>
          </a:xfrm>
        </p:spPr>
        <p:txBody>
          <a:bodyPr vert="eaVert"/>
          <a:lstStyle/>
          <a:p>
            <a:r>
              <a:rPr lang="ja-JP" altLang="en-US"/>
              <a:t>マスター タイトルの書式設定</a:t>
            </a:r>
          </a:p>
        </p:txBody>
      </p:sp>
      <p:sp>
        <p:nvSpPr>
          <p:cNvPr id="2131" name="縦書きテキスト プレースホルダー 2"/>
          <p:cNvSpPr>
            <a:spLocks noGrp="1"/>
          </p:cNvSpPr>
          <p:nvPr>
            <p:ph type="body" orient="vert" idx="1"/>
          </p:nvPr>
        </p:nvSpPr>
        <p:spPr>
          <a:xfrm>
            <a:off x="0" y="0"/>
            <a:ext cx="6905625" cy="612616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132"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133"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134" name="Rectangle 5"/>
          <p:cNvSpPr>
            <a:spLocks noGrp="1" noChangeArrowheads="1"/>
          </p:cNvSpPr>
          <p:nvPr>
            <p:ph type="sldNum" sz="quarter" idx="12"/>
          </p:nvPr>
        </p:nvSpPr>
        <p:spPr>
          <a:ln/>
        </p:spPr>
        <p:txBody>
          <a:bodyPr/>
          <a:lstStyle>
            <a:lvl1pPr>
              <a:defRPr/>
            </a:lvl1pPr>
          </a:lstStyle>
          <a:p>
            <a:pPr>
              <a:defRPr/>
            </a:pPr>
            <a:fld id="{5C44569B-EA50-424D-B6AB-ECBBD093D8DE}"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8368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073" name="タイトル 1"/>
          <p:cNvSpPr>
            <a:spLocks noGrp="1"/>
          </p:cNvSpPr>
          <p:nvPr>
            <p:ph type="title"/>
          </p:nvPr>
        </p:nvSpPr>
        <p:spPr/>
        <p:txBody>
          <a:bodyPr/>
          <a:lstStyle/>
          <a:p>
            <a:r>
              <a:rPr lang="ja-JP" altLang="en-US"/>
              <a:t>マスター タイトルの書式設定</a:t>
            </a:r>
          </a:p>
        </p:txBody>
      </p:sp>
      <p:sp>
        <p:nvSpPr>
          <p:cNvPr id="2074"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075"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076"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077" name="Rectangle 5"/>
          <p:cNvSpPr>
            <a:spLocks noGrp="1" noChangeArrowheads="1"/>
          </p:cNvSpPr>
          <p:nvPr>
            <p:ph type="sldNum" sz="quarter" idx="12"/>
          </p:nvPr>
        </p:nvSpPr>
        <p:spPr>
          <a:ln/>
        </p:spPr>
        <p:txBody>
          <a:bodyPr/>
          <a:lstStyle>
            <a:lvl1pPr>
              <a:defRPr/>
            </a:lvl1pPr>
          </a:lstStyle>
          <a:p>
            <a:pPr>
              <a:defRPr/>
            </a:pPr>
            <a:fld id="{6C407DE2-65C0-4056-926A-44C6A308E87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303639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079" name="タイトル 1"/>
          <p:cNvSpPr>
            <a:spLocks noGrp="1"/>
          </p:cNvSpPr>
          <p:nvPr>
            <p:ph type="title"/>
          </p:nvPr>
        </p:nvSpPr>
        <p:spPr>
          <a:xfrm>
            <a:off x="676275" y="1709738"/>
            <a:ext cx="8543925" cy="2852737"/>
          </a:xfrm>
        </p:spPr>
        <p:txBody>
          <a:bodyPr anchor="b"/>
          <a:lstStyle>
            <a:lvl1pPr>
              <a:defRPr sz="6000"/>
            </a:lvl1pPr>
          </a:lstStyle>
          <a:p>
            <a:r>
              <a:rPr lang="ja-JP" altLang="en-US"/>
              <a:t>マスター タイトルの書式設定</a:t>
            </a:r>
          </a:p>
        </p:txBody>
      </p:sp>
      <p:sp>
        <p:nvSpPr>
          <p:cNvPr id="2080" name="テキスト プレースホルダー 2"/>
          <p:cNvSpPr>
            <a:spLocks noGrp="1"/>
          </p:cNvSpPr>
          <p:nvPr>
            <p:ph type="body" idx="1"/>
          </p:nvPr>
        </p:nvSpPr>
        <p:spPr>
          <a:xfrm>
            <a:off x="676275" y="4589463"/>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a:t>マスター テキストの書式設定</a:t>
            </a:r>
          </a:p>
        </p:txBody>
      </p:sp>
      <p:sp>
        <p:nvSpPr>
          <p:cNvPr id="2081"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082"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083" name="Rectangle 5"/>
          <p:cNvSpPr>
            <a:spLocks noGrp="1" noChangeArrowheads="1"/>
          </p:cNvSpPr>
          <p:nvPr>
            <p:ph type="sldNum" sz="quarter" idx="12"/>
          </p:nvPr>
        </p:nvSpPr>
        <p:spPr>
          <a:ln/>
        </p:spPr>
        <p:txBody>
          <a:bodyPr/>
          <a:lstStyle>
            <a:lvl1pPr>
              <a:defRPr/>
            </a:lvl1pPr>
          </a:lstStyle>
          <a:p>
            <a:pPr>
              <a:defRPr/>
            </a:pPr>
            <a:fld id="{7F6E7C9C-9C42-4686-B2D5-7931EFDFFDE6}"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330043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085" name="タイトル 1"/>
          <p:cNvSpPr>
            <a:spLocks noGrp="1"/>
          </p:cNvSpPr>
          <p:nvPr>
            <p:ph type="title"/>
          </p:nvPr>
        </p:nvSpPr>
        <p:spPr/>
        <p:txBody>
          <a:bodyPr/>
          <a:lstStyle/>
          <a:p>
            <a:r>
              <a:rPr lang="ja-JP" altLang="en-US"/>
              <a:t>マスター タイトルの書式設定</a:t>
            </a:r>
          </a:p>
        </p:txBody>
      </p:sp>
      <p:sp>
        <p:nvSpPr>
          <p:cNvPr id="2086" name="コンテンツ プレースホルダー 2"/>
          <p:cNvSpPr>
            <a:spLocks noGrp="1"/>
          </p:cNvSpPr>
          <p:nvPr>
            <p:ph sz="half" idx="1"/>
          </p:nvPr>
        </p:nvSpPr>
        <p:spPr>
          <a:xfrm>
            <a:off x="495300" y="1600200"/>
            <a:ext cx="4381500" cy="45259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087" name="コンテンツ プレースホルダー 3"/>
          <p:cNvSpPr>
            <a:spLocks noGrp="1"/>
          </p:cNvSpPr>
          <p:nvPr>
            <p:ph sz="half" idx="2"/>
          </p:nvPr>
        </p:nvSpPr>
        <p:spPr>
          <a:xfrm>
            <a:off x="5029200" y="1600200"/>
            <a:ext cx="4381500" cy="45259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088"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089"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090" name="Rectangle 5"/>
          <p:cNvSpPr>
            <a:spLocks noGrp="1" noChangeArrowheads="1"/>
          </p:cNvSpPr>
          <p:nvPr>
            <p:ph type="sldNum" sz="quarter" idx="12"/>
          </p:nvPr>
        </p:nvSpPr>
        <p:spPr>
          <a:ln/>
        </p:spPr>
        <p:txBody>
          <a:bodyPr/>
          <a:lstStyle>
            <a:lvl1pPr>
              <a:defRPr/>
            </a:lvl1pPr>
          </a:lstStyle>
          <a:p>
            <a:pPr>
              <a:defRPr/>
            </a:pPr>
            <a:fld id="{EC03907C-9601-47C5-A52D-44457116B19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181899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092" name="タイトル 1"/>
          <p:cNvSpPr>
            <a:spLocks noGrp="1"/>
          </p:cNvSpPr>
          <p:nvPr>
            <p:ph type="title"/>
          </p:nvPr>
        </p:nvSpPr>
        <p:spPr>
          <a:xfrm>
            <a:off x="682625" y="365125"/>
            <a:ext cx="8543925" cy="1325563"/>
          </a:xfrm>
        </p:spPr>
        <p:txBody>
          <a:bodyPr/>
          <a:lstStyle/>
          <a:p>
            <a:r>
              <a:rPr lang="ja-JP" altLang="en-US"/>
              <a:t>マスター タイトルの書式設定</a:t>
            </a:r>
          </a:p>
        </p:txBody>
      </p:sp>
      <p:sp>
        <p:nvSpPr>
          <p:cNvPr id="2093" name="テキスト プレースホルダー 2"/>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094" name="コンテンツ プレースホルダー 3"/>
          <p:cNvSpPr>
            <a:spLocks noGrp="1"/>
          </p:cNvSpPr>
          <p:nvPr>
            <p:ph sz="half" idx="2"/>
          </p:nvPr>
        </p:nvSpPr>
        <p:spPr>
          <a:xfrm>
            <a:off x="682625" y="2505075"/>
            <a:ext cx="419100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095" name="テキスト プレースホルダー 4"/>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096" name="コンテンツ プレースホルダー 5"/>
          <p:cNvSpPr>
            <a:spLocks noGrp="1"/>
          </p:cNvSpPr>
          <p:nvPr>
            <p:ph sz="quarter" idx="4"/>
          </p:nvPr>
        </p:nvSpPr>
        <p:spPr>
          <a:xfrm>
            <a:off x="5014913" y="2505075"/>
            <a:ext cx="421163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097"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098"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099" name="Rectangle 5"/>
          <p:cNvSpPr>
            <a:spLocks noGrp="1" noChangeArrowheads="1"/>
          </p:cNvSpPr>
          <p:nvPr>
            <p:ph type="sldNum" sz="quarter" idx="12"/>
          </p:nvPr>
        </p:nvSpPr>
        <p:spPr>
          <a:ln/>
        </p:spPr>
        <p:txBody>
          <a:bodyPr/>
          <a:lstStyle>
            <a:lvl1pPr>
              <a:defRPr/>
            </a:lvl1pPr>
          </a:lstStyle>
          <a:p>
            <a:pPr>
              <a:defRPr/>
            </a:pPr>
            <a:fld id="{9A430409-6486-477D-AE44-C92CDC16A5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818447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101" name="タイトル 1"/>
          <p:cNvSpPr>
            <a:spLocks noGrp="1"/>
          </p:cNvSpPr>
          <p:nvPr>
            <p:ph type="title"/>
          </p:nvPr>
        </p:nvSpPr>
        <p:spPr/>
        <p:txBody>
          <a:bodyPr/>
          <a:lstStyle/>
          <a:p>
            <a:r>
              <a:rPr lang="ja-JP" altLang="en-US" dirty="0"/>
              <a:t>マスター タイトルの書式設定</a:t>
            </a:r>
          </a:p>
        </p:txBody>
      </p:sp>
      <p:sp>
        <p:nvSpPr>
          <p:cNvPr id="2102"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103"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104" name="Rectangle 5"/>
          <p:cNvSpPr>
            <a:spLocks noGrp="1" noChangeArrowheads="1"/>
          </p:cNvSpPr>
          <p:nvPr>
            <p:ph type="sldNum" sz="quarter" idx="12"/>
          </p:nvPr>
        </p:nvSpPr>
        <p:spPr>
          <a:ln/>
        </p:spPr>
        <p:txBody>
          <a:bodyPr/>
          <a:lstStyle>
            <a:lvl1pPr>
              <a:defRPr/>
            </a:lvl1pPr>
          </a:lstStyle>
          <a:p>
            <a:pPr>
              <a:defRPr/>
            </a:pPr>
            <a:fld id="{F6C2E01A-B428-4AA5-B116-BB9AC8521681}"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929013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106"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107"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108" name="Rectangle 5"/>
          <p:cNvSpPr>
            <a:spLocks noGrp="1" noChangeArrowheads="1"/>
          </p:cNvSpPr>
          <p:nvPr>
            <p:ph type="sldNum" sz="quarter" idx="12"/>
          </p:nvPr>
        </p:nvSpPr>
        <p:spPr>
          <a:ln/>
        </p:spPr>
        <p:txBody>
          <a:bodyPr/>
          <a:lstStyle>
            <a:lvl1pPr>
              <a:defRPr/>
            </a:lvl1pPr>
          </a:lstStyle>
          <a:p>
            <a:pPr>
              <a:defRPr/>
            </a:pPr>
            <a:fld id="{3F26A0EA-52F8-4B67-9332-506AB79E689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46859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110" name="タイトル 1"/>
          <p:cNvSpPr>
            <a:spLocks noGrp="1"/>
          </p:cNvSpPr>
          <p:nvPr>
            <p:ph type="title"/>
          </p:nvPr>
        </p:nvSpPr>
        <p:spPr>
          <a:xfrm>
            <a:off x="682625" y="457200"/>
            <a:ext cx="3194050" cy="1600200"/>
          </a:xfrm>
        </p:spPr>
        <p:txBody>
          <a:bodyPr anchor="b"/>
          <a:lstStyle>
            <a:lvl1pPr>
              <a:defRPr sz="3200"/>
            </a:lvl1pPr>
          </a:lstStyle>
          <a:p>
            <a:r>
              <a:rPr lang="ja-JP" altLang="en-US"/>
              <a:t>マスター タイトルの書式設定</a:t>
            </a:r>
          </a:p>
        </p:txBody>
      </p:sp>
      <p:sp>
        <p:nvSpPr>
          <p:cNvPr id="2111" name="コンテンツ プレースホルダー 2"/>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112" name="テキスト プレースホルダー 3"/>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2113"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114"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115" name="Rectangle 5"/>
          <p:cNvSpPr>
            <a:spLocks noGrp="1" noChangeArrowheads="1"/>
          </p:cNvSpPr>
          <p:nvPr>
            <p:ph type="sldNum" sz="quarter" idx="12"/>
          </p:nvPr>
        </p:nvSpPr>
        <p:spPr>
          <a:ln/>
        </p:spPr>
        <p:txBody>
          <a:bodyPr/>
          <a:lstStyle>
            <a:lvl1pPr>
              <a:defRPr/>
            </a:lvl1pPr>
          </a:lstStyle>
          <a:p>
            <a:pPr>
              <a:defRPr/>
            </a:pPr>
            <a:fld id="{8E3FD13D-E40C-4C83-ACEF-8C7D56ACC936}"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9102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117" name="タイトル 1"/>
          <p:cNvSpPr>
            <a:spLocks noGrp="1"/>
          </p:cNvSpPr>
          <p:nvPr>
            <p:ph type="title"/>
          </p:nvPr>
        </p:nvSpPr>
        <p:spPr>
          <a:xfrm>
            <a:off x="682625" y="457200"/>
            <a:ext cx="3194050" cy="1600200"/>
          </a:xfrm>
        </p:spPr>
        <p:txBody>
          <a:bodyPr anchor="b"/>
          <a:lstStyle>
            <a:lvl1pPr>
              <a:defRPr sz="3200"/>
            </a:lvl1pPr>
          </a:lstStyle>
          <a:p>
            <a:r>
              <a:rPr lang="ja-JP" altLang="en-US"/>
              <a:t>マスター タイトルの書式設定</a:t>
            </a:r>
          </a:p>
        </p:txBody>
      </p:sp>
      <p:sp>
        <p:nvSpPr>
          <p:cNvPr id="2118" name="図プレースホルダー 2"/>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2119" name="テキスト プレースホルダー 3"/>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2120" name="Rectangle 3"/>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2121" name="Rectangle 4"/>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2122" name="Rectangle 5"/>
          <p:cNvSpPr>
            <a:spLocks noGrp="1" noChangeArrowheads="1"/>
          </p:cNvSpPr>
          <p:nvPr>
            <p:ph type="sldNum" sz="quarter" idx="12"/>
          </p:nvPr>
        </p:nvSpPr>
        <p:spPr>
          <a:ln/>
        </p:spPr>
        <p:txBody>
          <a:bodyPr/>
          <a:lstStyle>
            <a:lvl1pPr>
              <a:defRPr/>
            </a:lvl1pPr>
          </a:lstStyle>
          <a:p>
            <a:pPr>
              <a:defRPr/>
            </a:pPr>
            <a:fld id="{32B92E0A-97F9-46D4-A552-0B961BD1A87D}"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661626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3" name="Rectangle 2"/>
          <p:cNvSpPr>
            <a:spLocks noGrp="1" noChangeArrowheads="1"/>
          </p:cNvSpPr>
          <p:nvPr>
            <p:ph type="body" idx="1"/>
          </p:nvPr>
        </p:nvSpPr>
        <p:spPr>
          <a:xfrm>
            <a:off x="495300" y="1600200"/>
            <a:ext cx="8915400" cy="4525963"/>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054" name="Rectangle 3"/>
          <p:cNvSpPr>
            <a:spLocks noGrp="1" noChangeArrowheads="1"/>
          </p:cNvSpPr>
          <p:nvPr>
            <p:ph type="dt" sz="half" idx="2"/>
          </p:nvPr>
        </p:nvSpPr>
        <p:spPr>
          <a:xfrm>
            <a:off x="495300" y="6245225"/>
            <a:ext cx="23114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400"/>
            </a:lvl1pPr>
          </a:lstStyle>
          <a:p>
            <a:pPr>
              <a:defRPr/>
            </a:pPr>
            <a:endParaRPr lang="en-US" altLang="ja-JP">
              <a:solidFill>
                <a:srgbClr val="000000"/>
              </a:solidFill>
            </a:endParaRPr>
          </a:p>
        </p:txBody>
      </p:sp>
      <p:sp>
        <p:nvSpPr>
          <p:cNvPr id="2055" name="Rectangle 4"/>
          <p:cNvSpPr>
            <a:spLocks noGrp="1" noChangeArrowheads="1"/>
          </p:cNvSpPr>
          <p:nvPr>
            <p:ph type="ftr" sz="quarter" idx="3"/>
          </p:nvPr>
        </p:nvSpPr>
        <p:spPr>
          <a:xfrm>
            <a:off x="3384550" y="6245225"/>
            <a:ext cx="31369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ja-JP">
              <a:solidFill>
                <a:srgbClr val="000000"/>
              </a:solidFill>
            </a:endParaRPr>
          </a:p>
        </p:txBody>
      </p:sp>
      <p:sp>
        <p:nvSpPr>
          <p:cNvPr id="2056" name="Rectangle 5"/>
          <p:cNvSpPr>
            <a:spLocks noGrp="1" noChangeArrowheads="1"/>
          </p:cNvSpPr>
          <p:nvPr>
            <p:ph type="sldNum" sz="quarter" idx="4"/>
          </p:nvPr>
        </p:nvSpPr>
        <p:spPr>
          <a:xfrm>
            <a:off x="7594600" y="6237288"/>
            <a:ext cx="23114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A1AF5DB-AE8E-46F2-99A8-A16EDB727E4B}" type="slidenum">
              <a:rPr lang="en-US" altLang="ja-JP">
                <a:solidFill>
                  <a:srgbClr val="000000"/>
                </a:solidFill>
              </a:rPr>
              <a:pPr>
                <a:defRPr/>
              </a:pPr>
              <a:t>‹#›</a:t>
            </a:fld>
            <a:endParaRPr lang="en-US" altLang="ja-JP">
              <a:solidFill>
                <a:srgbClr val="000000"/>
              </a:solidFill>
            </a:endParaRPr>
          </a:p>
        </p:txBody>
      </p:sp>
      <p:sp>
        <p:nvSpPr>
          <p:cNvPr id="2057" name="Rectangle 6"/>
          <p:cNvSpPr>
            <a:spLocks noChangeArrowheads="1"/>
          </p:cNvSpPr>
          <p:nvPr userDrawn="1"/>
        </p:nvSpPr>
        <p:spPr>
          <a:xfrm>
            <a:off x="0" y="0"/>
            <a:ext cx="9906000" cy="366713"/>
          </a:xfrm>
          <a:prstGeom prst="rect">
            <a:avLst/>
          </a:prstGeom>
          <a:noFill/>
          <a:ln>
            <a:noFill/>
          </a:ln>
          <a:effectLst/>
        </p:spPr>
        <p:txBody>
          <a:bodyPr wrap="none" anchor="ctr"/>
          <a:lstStyle>
            <a:lvl1pPr algn="ctr">
              <a:defRPr kumimoji="1">
                <a:solidFill>
                  <a:schemeClr val="tx1"/>
                </a:solidFill>
                <a:latin typeface="Arial" panose="020B0604020202020204" pitchFamily="34" charset="0"/>
                <a:ea typeface="ＭＳ Ｐゴシック" panose="020B0600070205080204" pitchFamily="50" charset="-128"/>
              </a:defRPr>
            </a:lvl1pPr>
            <a:lvl2pPr marL="742950" indent="-285750" algn="ctr">
              <a:defRPr kumimoji="1">
                <a:solidFill>
                  <a:schemeClr val="tx1"/>
                </a:solidFill>
                <a:latin typeface="Arial" panose="020B0604020202020204" pitchFamily="34" charset="0"/>
                <a:ea typeface="ＭＳ Ｐゴシック" panose="020B0600070205080204" pitchFamily="50" charset="-128"/>
              </a:defRPr>
            </a:lvl2pPr>
            <a:lvl3pPr marL="1143000" indent="-228600" algn="ctr">
              <a:defRPr kumimoji="1">
                <a:solidFill>
                  <a:schemeClr val="tx1"/>
                </a:solidFill>
                <a:latin typeface="Arial" panose="020B0604020202020204" pitchFamily="34" charset="0"/>
                <a:ea typeface="ＭＳ Ｐゴシック" panose="020B0600070205080204" pitchFamily="50" charset="-128"/>
              </a:defRPr>
            </a:lvl3pPr>
            <a:lvl4pPr marL="1600200" indent="-228600" algn="ctr">
              <a:defRPr kumimoji="1">
                <a:solidFill>
                  <a:schemeClr val="tx1"/>
                </a:solidFill>
                <a:latin typeface="Arial" panose="020B0604020202020204" pitchFamily="34" charset="0"/>
                <a:ea typeface="ＭＳ Ｐゴシック" panose="020B0600070205080204" pitchFamily="50" charset="-128"/>
              </a:defRPr>
            </a:lvl4pPr>
            <a:lvl5pPr marL="2057400" indent="-228600" algn="ctr">
              <a:defRPr kumimoji="1">
                <a:solidFill>
                  <a:schemeClr val="tx1"/>
                </a:solidFill>
                <a:latin typeface="Arial" panose="020B0604020202020204" pitchFamily="34" charset="0"/>
                <a:ea typeface="ＭＳ Ｐゴシック" panose="020B0600070205080204" pitchFamily="50" charset="-128"/>
              </a:defRPr>
            </a:lvl5pPr>
            <a:lvl6pPr marL="25146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defRPr/>
            </a:pPr>
            <a:endParaRPr lang="ja-JP" altLang="en-US">
              <a:solidFill>
                <a:srgbClr val="000000"/>
              </a:solidFill>
            </a:endParaRPr>
          </a:p>
        </p:txBody>
      </p:sp>
      <p:grpSp>
        <p:nvGrpSpPr>
          <p:cNvPr id="2058" name="Group 27"/>
          <p:cNvGrpSpPr/>
          <p:nvPr userDrawn="1"/>
        </p:nvGrpSpPr>
        <p:grpSpPr>
          <a:xfrm>
            <a:off x="0" y="333375"/>
            <a:ext cx="9906000" cy="214313"/>
            <a:chOff x="0" y="255"/>
            <a:chExt cx="6240" cy="135"/>
          </a:xfrm>
        </p:grpSpPr>
        <p:sp>
          <p:nvSpPr>
            <p:cNvPr id="2059" name="Rectangle 28"/>
            <p:cNvSpPr>
              <a:spLocks noChangeArrowheads="1"/>
            </p:cNvSpPr>
            <p:nvPr userDrawn="1"/>
          </p:nvSpPr>
          <p:spPr>
            <a:xfrm>
              <a:off x="0" y="345"/>
              <a:ext cx="6240" cy="45"/>
            </a:xfrm>
            <a:prstGeom prst="rect">
              <a:avLst/>
            </a:prstGeom>
            <a:solidFill>
              <a:srgbClr val="FF0000"/>
            </a:solidFill>
            <a:ln>
              <a:noFill/>
            </a:ln>
            <a:effectLst/>
          </p:spPr>
          <p:txBody>
            <a:bodyPr wrap="none" anchor="ctr"/>
            <a:lstStyle>
              <a:lvl1pPr algn="ctr">
                <a:defRPr kumimoji="1">
                  <a:solidFill>
                    <a:schemeClr val="tx1"/>
                  </a:solidFill>
                  <a:latin typeface="Arial" panose="020B0604020202020204" pitchFamily="34" charset="0"/>
                  <a:ea typeface="ＭＳ Ｐゴシック" panose="020B0600070205080204" pitchFamily="50" charset="-128"/>
                </a:defRPr>
              </a:lvl1pPr>
              <a:lvl2pPr marL="742950" indent="-285750" algn="ctr">
                <a:defRPr kumimoji="1">
                  <a:solidFill>
                    <a:schemeClr val="tx1"/>
                  </a:solidFill>
                  <a:latin typeface="Arial" panose="020B0604020202020204" pitchFamily="34" charset="0"/>
                  <a:ea typeface="ＭＳ Ｐゴシック" panose="020B0600070205080204" pitchFamily="50" charset="-128"/>
                </a:defRPr>
              </a:lvl2pPr>
              <a:lvl3pPr marL="1143000" indent="-228600" algn="ctr">
                <a:defRPr kumimoji="1">
                  <a:solidFill>
                    <a:schemeClr val="tx1"/>
                  </a:solidFill>
                  <a:latin typeface="Arial" panose="020B0604020202020204" pitchFamily="34" charset="0"/>
                  <a:ea typeface="ＭＳ Ｐゴシック" panose="020B0600070205080204" pitchFamily="50" charset="-128"/>
                </a:defRPr>
              </a:lvl3pPr>
              <a:lvl4pPr marL="1600200" indent="-228600" algn="ctr">
                <a:defRPr kumimoji="1">
                  <a:solidFill>
                    <a:schemeClr val="tx1"/>
                  </a:solidFill>
                  <a:latin typeface="Arial" panose="020B0604020202020204" pitchFamily="34" charset="0"/>
                  <a:ea typeface="ＭＳ Ｐゴシック" panose="020B0600070205080204" pitchFamily="50" charset="-128"/>
                </a:defRPr>
              </a:lvl4pPr>
              <a:lvl5pPr marL="2057400" indent="-228600" algn="ctr">
                <a:defRPr kumimoji="1">
                  <a:solidFill>
                    <a:schemeClr val="tx1"/>
                  </a:solidFill>
                  <a:latin typeface="Arial" panose="020B0604020202020204" pitchFamily="34" charset="0"/>
                  <a:ea typeface="ＭＳ Ｐゴシック" panose="020B0600070205080204" pitchFamily="50" charset="-128"/>
                </a:defRPr>
              </a:lvl5pPr>
              <a:lvl6pPr marL="25146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defRPr/>
              </a:pPr>
              <a:endParaRPr lang="ja-JP" altLang="en-US">
                <a:solidFill>
                  <a:srgbClr val="000000"/>
                </a:solidFill>
              </a:endParaRPr>
            </a:p>
          </p:txBody>
        </p:sp>
        <p:sp>
          <p:nvSpPr>
            <p:cNvPr id="2060" name="Rectangle 29"/>
            <p:cNvSpPr>
              <a:spLocks noChangeArrowheads="1"/>
            </p:cNvSpPr>
            <p:nvPr userDrawn="1"/>
          </p:nvSpPr>
          <p:spPr>
            <a:xfrm>
              <a:off x="0" y="300"/>
              <a:ext cx="6240" cy="45"/>
            </a:xfrm>
            <a:prstGeom prst="rect">
              <a:avLst/>
            </a:prstGeom>
            <a:solidFill>
              <a:srgbClr val="FF3399"/>
            </a:solidFill>
            <a:ln>
              <a:noFill/>
            </a:ln>
            <a:effectLst/>
          </p:spPr>
          <p:txBody>
            <a:bodyPr wrap="none" anchor="ctr"/>
            <a:lstStyle>
              <a:lvl1pPr algn="ctr">
                <a:defRPr kumimoji="1">
                  <a:solidFill>
                    <a:schemeClr val="tx1"/>
                  </a:solidFill>
                  <a:latin typeface="Arial" panose="020B0604020202020204" pitchFamily="34" charset="0"/>
                  <a:ea typeface="ＭＳ Ｐゴシック" panose="020B0600070205080204" pitchFamily="50" charset="-128"/>
                </a:defRPr>
              </a:lvl1pPr>
              <a:lvl2pPr marL="742950" indent="-285750" algn="ctr">
                <a:defRPr kumimoji="1">
                  <a:solidFill>
                    <a:schemeClr val="tx1"/>
                  </a:solidFill>
                  <a:latin typeface="Arial" panose="020B0604020202020204" pitchFamily="34" charset="0"/>
                  <a:ea typeface="ＭＳ Ｐゴシック" panose="020B0600070205080204" pitchFamily="50" charset="-128"/>
                </a:defRPr>
              </a:lvl2pPr>
              <a:lvl3pPr marL="1143000" indent="-228600" algn="ctr">
                <a:defRPr kumimoji="1">
                  <a:solidFill>
                    <a:schemeClr val="tx1"/>
                  </a:solidFill>
                  <a:latin typeface="Arial" panose="020B0604020202020204" pitchFamily="34" charset="0"/>
                  <a:ea typeface="ＭＳ Ｐゴシック" panose="020B0600070205080204" pitchFamily="50" charset="-128"/>
                </a:defRPr>
              </a:lvl3pPr>
              <a:lvl4pPr marL="1600200" indent="-228600" algn="ctr">
                <a:defRPr kumimoji="1">
                  <a:solidFill>
                    <a:schemeClr val="tx1"/>
                  </a:solidFill>
                  <a:latin typeface="Arial" panose="020B0604020202020204" pitchFamily="34" charset="0"/>
                  <a:ea typeface="ＭＳ Ｐゴシック" panose="020B0600070205080204" pitchFamily="50" charset="-128"/>
                </a:defRPr>
              </a:lvl4pPr>
              <a:lvl5pPr marL="2057400" indent="-228600" algn="ctr">
                <a:defRPr kumimoji="1">
                  <a:solidFill>
                    <a:schemeClr val="tx1"/>
                  </a:solidFill>
                  <a:latin typeface="Arial" panose="020B0604020202020204" pitchFamily="34" charset="0"/>
                  <a:ea typeface="ＭＳ Ｐゴシック" panose="020B0600070205080204" pitchFamily="50" charset="-128"/>
                </a:defRPr>
              </a:lvl5pPr>
              <a:lvl6pPr marL="25146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defRPr/>
              </a:pPr>
              <a:endParaRPr lang="ja-JP" altLang="en-US">
                <a:solidFill>
                  <a:srgbClr val="000000"/>
                </a:solidFill>
              </a:endParaRPr>
            </a:p>
          </p:txBody>
        </p:sp>
        <p:sp>
          <p:nvSpPr>
            <p:cNvPr id="2061" name="Rectangle 30"/>
            <p:cNvSpPr>
              <a:spLocks noChangeArrowheads="1"/>
            </p:cNvSpPr>
            <p:nvPr userDrawn="1"/>
          </p:nvSpPr>
          <p:spPr>
            <a:xfrm>
              <a:off x="0" y="255"/>
              <a:ext cx="6240" cy="45"/>
            </a:xfrm>
            <a:prstGeom prst="rect">
              <a:avLst/>
            </a:prstGeom>
            <a:solidFill>
              <a:srgbClr val="FFCCFF"/>
            </a:solidFill>
            <a:ln>
              <a:noFill/>
            </a:ln>
            <a:effectLst/>
          </p:spPr>
          <p:txBody>
            <a:bodyPr wrap="none" anchor="ctr"/>
            <a:lstStyle>
              <a:lvl1pPr algn="ctr">
                <a:defRPr kumimoji="1">
                  <a:solidFill>
                    <a:schemeClr val="tx1"/>
                  </a:solidFill>
                  <a:latin typeface="Arial" panose="020B0604020202020204" pitchFamily="34" charset="0"/>
                  <a:ea typeface="ＭＳ Ｐゴシック" panose="020B0600070205080204" pitchFamily="50" charset="-128"/>
                </a:defRPr>
              </a:lvl1pPr>
              <a:lvl2pPr marL="742950" indent="-285750" algn="ctr">
                <a:defRPr kumimoji="1">
                  <a:solidFill>
                    <a:schemeClr val="tx1"/>
                  </a:solidFill>
                  <a:latin typeface="Arial" panose="020B0604020202020204" pitchFamily="34" charset="0"/>
                  <a:ea typeface="ＭＳ Ｐゴシック" panose="020B0600070205080204" pitchFamily="50" charset="-128"/>
                </a:defRPr>
              </a:lvl2pPr>
              <a:lvl3pPr marL="1143000" indent="-228600" algn="ctr">
                <a:defRPr kumimoji="1">
                  <a:solidFill>
                    <a:schemeClr val="tx1"/>
                  </a:solidFill>
                  <a:latin typeface="Arial" panose="020B0604020202020204" pitchFamily="34" charset="0"/>
                  <a:ea typeface="ＭＳ Ｐゴシック" panose="020B0600070205080204" pitchFamily="50" charset="-128"/>
                </a:defRPr>
              </a:lvl3pPr>
              <a:lvl4pPr marL="1600200" indent="-228600" algn="ctr">
                <a:defRPr kumimoji="1">
                  <a:solidFill>
                    <a:schemeClr val="tx1"/>
                  </a:solidFill>
                  <a:latin typeface="Arial" panose="020B0604020202020204" pitchFamily="34" charset="0"/>
                  <a:ea typeface="ＭＳ Ｐゴシック" panose="020B0600070205080204" pitchFamily="50" charset="-128"/>
                </a:defRPr>
              </a:lvl4pPr>
              <a:lvl5pPr marL="2057400" indent="-228600" algn="ctr">
                <a:defRPr kumimoji="1">
                  <a:solidFill>
                    <a:schemeClr val="tx1"/>
                  </a:solidFill>
                  <a:latin typeface="Arial" panose="020B0604020202020204" pitchFamily="34" charset="0"/>
                  <a:ea typeface="ＭＳ Ｐゴシック" panose="020B0600070205080204" pitchFamily="50" charset="-128"/>
                </a:defRPr>
              </a:lvl5pPr>
              <a:lvl6pPr marL="25146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algn="ctr"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defRPr/>
              </a:pPr>
              <a:endParaRPr lang="ja-JP" altLang="en-US">
                <a:solidFill>
                  <a:srgbClr val="000000"/>
                </a:solidFill>
              </a:endParaRPr>
            </a:p>
          </p:txBody>
        </p:sp>
      </p:grpSp>
      <p:sp>
        <p:nvSpPr>
          <p:cNvPr id="2062" name="Rectangle 22"/>
          <p:cNvSpPr>
            <a:spLocks noGrp="1" noChangeArrowheads="1"/>
          </p:cNvSpPr>
          <p:nvPr>
            <p:ph type="title"/>
          </p:nvPr>
        </p:nvSpPr>
        <p:spPr>
          <a:xfrm>
            <a:off x="0" y="0"/>
            <a:ext cx="8266113" cy="47625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pic>
        <p:nvPicPr>
          <p:cNvPr id="2063" name="Picture 32" descr="ppjtitle"/>
          <p:cNvPicPr>
            <a:picLocks noChangeAspect="1" noChangeArrowheads="1"/>
          </p:cNvPicPr>
          <p:nvPr userDrawn="1"/>
        </p:nvPicPr>
        <p:blipFill>
          <a:blip r:embed="rId13"/>
          <a:srcRect l="1756" r="81940" b="42691"/>
          <a:stretch>
            <a:fillRect/>
          </a:stretch>
        </p:blipFill>
        <p:spPr>
          <a:xfrm>
            <a:off x="8697913" y="0"/>
            <a:ext cx="1208087" cy="334963"/>
          </a:xfrm>
          <a:prstGeom prst="rect">
            <a:avLst/>
          </a:prstGeom>
          <a:noFill/>
          <a:ln>
            <a:noFill/>
          </a:ln>
        </p:spPr>
      </p:pic>
    </p:spTree>
    <p:extLst>
      <p:ext uri="{BB962C8B-B14F-4D97-AF65-F5344CB8AC3E}">
        <p14:creationId xmlns:p14="http://schemas.microsoft.com/office/powerpoint/2010/main" val="41138757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2pPr>
      <a:lvl3pPr algn="l" rtl="0" eaLnBrk="0" fontAlgn="base" hangingPunct="0">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3pPr>
      <a:lvl4pPr algn="l" rtl="0" eaLnBrk="0" fontAlgn="base" hangingPunct="0">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4pPr>
      <a:lvl5pPr algn="l" rtl="0" eaLnBrk="0" fontAlgn="base" hangingPunct="0">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5pPr>
      <a:lvl6pPr marL="457200" algn="l" rtl="0" fontAlgn="base">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6pPr>
      <a:lvl7pPr marL="914400" algn="l" rtl="0" fontAlgn="base">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7pPr>
      <a:lvl8pPr marL="1371600" algn="l" rtl="0" fontAlgn="base">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8pPr>
      <a:lvl9pPr marL="1828800" algn="l" rtl="0" fontAlgn="base">
        <a:spcBef>
          <a:spcPct val="0"/>
        </a:spcBef>
        <a:spcAft>
          <a:spcPct val="0"/>
        </a:spcAft>
        <a:defRPr kumimoji="1" sz="2800">
          <a:solidFill>
            <a:schemeClr val="tx1"/>
          </a:solidFill>
          <a:latin typeface="HGP創英角ｺﾞｼｯｸUB" panose="020B0900000000000000" pitchFamily="50" charset="-128"/>
          <a:ea typeface="HGP創英角ｺﾞｼｯｸUB" panose="020B0900000000000000" pitchFamily="50" charset="-128"/>
        </a:defRPr>
      </a:lvl9pPr>
    </p:titleStyle>
    <p:bodyStyle>
      <a:lvl1pPr marL="342900" indent="-342900" algn="l" rtl="0" eaLnBrk="0" fontAlgn="base" hangingPunct="0">
        <a:spcBef>
          <a:spcPct val="20000"/>
        </a:spcBef>
        <a:spcAft>
          <a:spcPct val="0"/>
        </a:spcAft>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03239" y="-1372"/>
            <a:ext cx="9689690" cy="489205"/>
          </a:xfrm>
          <a:prstGeom prst="rect">
            <a:avLst/>
          </a:prstGeom>
          <a:solidFill>
            <a:srgbClr val="FFC000"/>
          </a:solidFill>
          <a:ln w="9525">
            <a:solidFill>
              <a:srgbClr val="FFC000"/>
            </a:solidFill>
            <a:miter lim="800000"/>
            <a:headEnd/>
            <a:tailEnd/>
          </a:ln>
        </p:spPr>
        <p:txBody>
          <a:bodyPr>
            <a:noAutofit/>
          </a:bodyPr>
          <a:lstStyle/>
          <a:p>
            <a:pPr algn="l"/>
            <a:endParaRPr lang="ja-JP" altLang="en-US" sz="1200" dirty="0">
              <a:ea typeface="HGP創英角ｺﾞｼｯｸUB" pitchFamily="50" charset="-128"/>
            </a:endParaRPr>
          </a:p>
        </p:txBody>
      </p:sp>
      <p:sp>
        <p:nvSpPr>
          <p:cNvPr id="5" name="Rectangle 11"/>
          <p:cNvSpPr>
            <a:spLocks noChangeArrowheads="1"/>
          </p:cNvSpPr>
          <p:nvPr/>
        </p:nvSpPr>
        <p:spPr bwMode="auto">
          <a:xfrm>
            <a:off x="126652" y="847671"/>
            <a:ext cx="4740316" cy="3222884"/>
          </a:xfrm>
          <a:prstGeom prst="rect">
            <a:avLst/>
          </a:prstGeom>
          <a:solidFill>
            <a:srgbClr val="FFFF99"/>
          </a:solidFill>
          <a:ln w="57150">
            <a:solidFill>
              <a:srgbClr val="FFC000"/>
            </a:solidFill>
            <a:miter lim="800000"/>
            <a:headEnd/>
            <a:tailEnd/>
          </a:ln>
        </p:spPr>
        <p:txBody>
          <a:bodyPr anchor="t"/>
          <a:lstStyle/>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マネジメント・マーケティング対象とする区域</a:t>
            </a:r>
            <a:r>
              <a:rPr lang="en-US" altLang="ja-JP" sz="1200" u="sng" dirty="0">
                <a:latin typeface="ＭＳ Ｐゴシック"/>
                <a:ea typeface="ＭＳ Ｐゴシック"/>
                <a:cs typeface="Meiryo UI" panose="020B0604030504040204" pitchFamily="50" charset="-128"/>
              </a:rPr>
              <a:t>】</a:t>
            </a:r>
          </a:p>
          <a:p>
            <a:pPr algn="l"/>
            <a:r>
              <a:rPr lang="ja-JP" altLang="en-US" sz="1200" dirty="0">
                <a:latin typeface="ＭＳ Ｐゴシック"/>
                <a:ea typeface="ＭＳ Ｐゴシック"/>
                <a:cs typeface="Meiryo UI" panose="020B0604030504040204" pitchFamily="50" charset="-128"/>
              </a:rPr>
              <a:t>　</a:t>
            </a:r>
            <a:r>
              <a:rPr lang="ja-JP" altLang="en-US" sz="1200" dirty="0"/>
              <a:t>和歌山県紀南エリア（印南町、みなべ町、田辺市、白浜町、上富田町、すさみ町、那智勝浦町、太地町、古座川町、北山村、串本町、新宮市）</a:t>
            </a:r>
          </a:p>
          <a:p>
            <a:pPr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設立時期</a:t>
            </a:r>
            <a:r>
              <a:rPr lang="en-US" altLang="ja-JP" sz="1200" u="sng" dirty="0">
                <a:latin typeface="ＭＳ Ｐゴシック"/>
                <a:ea typeface="ＭＳ Ｐゴシック"/>
                <a:cs typeface="Meiryo UI" panose="020B0604030504040204" pitchFamily="50" charset="-128"/>
              </a:rPr>
              <a:t>】</a:t>
            </a:r>
            <a:r>
              <a:rPr lang="ja-JP" altLang="en-US" sz="1200" dirty="0">
                <a:latin typeface="ＭＳ Ｐゴシック"/>
                <a:ea typeface="ＭＳ Ｐゴシック"/>
                <a:cs typeface="Meiryo UI" panose="020B0604030504040204" pitchFamily="50" charset="-128"/>
              </a:rPr>
              <a:t>　</a:t>
            </a:r>
            <a:r>
              <a:rPr lang="en-US" altLang="ja-JP" sz="1200" dirty="0"/>
              <a:t>2018</a:t>
            </a:r>
            <a:r>
              <a:rPr lang="ja-JP" altLang="en-US" sz="1200" dirty="0"/>
              <a:t>年</a:t>
            </a:r>
            <a:r>
              <a:rPr lang="en-US" altLang="ja-JP" sz="1200" dirty="0"/>
              <a:t>5</a:t>
            </a:r>
            <a:r>
              <a:rPr lang="ja-JP" altLang="en-US" sz="1200" dirty="0"/>
              <a:t>月</a:t>
            </a:r>
            <a:r>
              <a:rPr lang="en-US" altLang="ja-JP" sz="1200" dirty="0"/>
              <a:t>28</a:t>
            </a:r>
            <a:r>
              <a:rPr lang="ja-JP" altLang="en-US" sz="1200" dirty="0"/>
              <a:t>日</a:t>
            </a:r>
            <a:endParaRPr lang="en-US" altLang="ja-JP" sz="1200" dirty="0">
              <a:latin typeface="ＭＳ Ｐゴシック"/>
              <a:ea typeface="ＭＳ Ｐゴシック"/>
              <a:cs typeface="Meiryo UI" panose="020B0604030504040204" pitchFamily="50" charset="-128"/>
            </a:endParaRPr>
          </a:p>
          <a:p>
            <a:pPr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設立経緯</a:t>
            </a:r>
            <a:r>
              <a:rPr lang="en-US" altLang="ja-JP" sz="1200" u="sng" dirty="0">
                <a:latin typeface="ＭＳ Ｐゴシック"/>
                <a:ea typeface="ＭＳ Ｐゴシック"/>
                <a:cs typeface="Meiryo UI" panose="020B0604030504040204" pitchFamily="50" charset="-128"/>
              </a:rPr>
              <a:t>】</a:t>
            </a:r>
            <a:r>
              <a:rPr lang="ja-JP" altLang="en-US" sz="1200" dirty="0">
                <a:latin typeface="ＭＳ Ｐゴシック"/>
                <a:ea typeface="ＭＳ Ｐゴシック"/>
                <a:cs typeface="Meiryo UI" panose="020B0604030504040204" pitchFamily="50" charset="-128"/>
              </a:rPr>
              <a:t>　</a:t>
            </a:r>
            <a:endParaRPr lang="en-US" altLang="ja-JP" sz="1200" dirty="0">
              <a:latin typeface="ＭＳ Ｐゴシック"/>
              <a:ea typeface="ＭＳ Ｐゴシック"/>
              <a:cs typeface="Meiryo UI" panose="020B0604030504040204" pitchFamily="50" charset="-128"/>
            </a:endParaRPr>
          </a:p>
          <a:p>
            <a:pPr algn="l">
              <a:spcAft>
                <a:spcPts val="0"/>
              </a:spcAft>
              <a:defRPr/>
            </a:pPr>
            <a:r>
              <a:rPr lang="ja-JP" altLang="en-US" sz="1200" dirty="0">
                <a:latin typeface="ＭＳ Ｐゴシック"/>
                <a:ea typeface="ＭＳ Ｐゴシック"/>
                <a:cs typeface="Meiryo UI" panose="020B0604030504040204" pitchFamily="50" charset="-128"/>
              </a:rPr>
              <a:t>④区域に複数の地域</a:t>
            </a:r>
            <a:r>
              <a:rPr lang="en-US" altLang="ja-JP" sz="1200" dirty="0">
                <a:latin typeface="ＭＳ Ｐゴシック"/>
                <a:ea typeface="ＭＳ Ｐゴシック"/>
                <a:cs typeface="Meiryo UI" panose="020B0604030504040204" pitchFamily="50" charset="-128"/>
              </a:rPr>
              <a:t>DMO</a:t>
            </a:r>
            <a:r>
              <a:rPr lang="ja-JP" altLang="en-US" sz="1200" dirty="0">
                <a:latin typeface="ＭＳ Ｐゴシック"/>
                <a:ea typeface="ＭＳ Ｐゴシック"/>
                <a:cs typeface="Meiryo UI" panose="020B0604030504040204" pitchFamily="50" charset="-128"/>
              </a:rPr>
              <a:t>や観光協会があるが市町村単位のため、行政区分を超えて広域連携するために</a:t>
            </a:r>
            <a:r>
              <a:rPr lang="ja-JP" altLang="en-US" sz="1200" dirty="0">
                <a:latin typeface="Arial"/>
                <a:ea typeface="ＭＳ Ｐゴシック"/>
              </a:rPr>
              <a:t>役割分担等をした上でＤＭＯ新設</a:t>
            </a:r>
            <a:endParaRPr lang="en-US" altLang="ja-JP" sz="1200" dirty="0">
              <a:latin typeface="ＭＳ Ｐゴシック"/>
              <a:ea typeface="ＭＳ Ｐゴシック"/>
              <a:cs typeface="Meiryo UI" panose="020B0604030504040204" pitchFamily="50" charset="-128"/>
            </a:endParaRPr>
          </a:p>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代表者</a:t>
            </a: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　</a:t>
            </a:r>
            <a:r>
              <a:rPr lang="ja-JP" altLang="en-US" sz="1200" dirty="0">
                <a:latin typeface="ＭＳ Ｐゴシック"/>
                <a:ea typeface="ＭＳ Ｐゴシック"/>
                <a:cs typeface="Meiryo UI" panose="020B0604030504040204" pitchFamily="50" charset="-128"/>
              </a:rPr>
              <a:t>岡田　信一郎</a:t>
            </a:r>
            <a:endParaRPr lang="en-US" altLang="ja-JP" sz="1200" dirty="0">
              <a:latin typeface="ＭＳ Ｐゴシック"/>
              <a:ea typeface="ＭＳ Ｐゴシック"/>
              <a:cs typeface="Meiryo UI" panose="020B0604030504040204" pitchFamily="50" charset="-128"/>
            </a:endParaRPr>
          </a:p>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マーケティング責任者（ＣＭＯ）</a:t>
            </a:r>
            <a:r>
              <a:rPr lang="en-US" altLang="ja-JP" sz="1200" u="sng" dirty="0">
                <a:latin typeface="ＭＳ Ｐゴシック"/>
                <a:ea typeface="ＭＳ Ｐゴシック"/>
                <a:cs typeface="Meiryo UI" panose="020B0604030504040204" pitchFamily="50" charset="-128"/>
              </a:rPr>
              <a:t>】</a:t>
            </a:r>
            <a:r>
              <a:rPr lang="ja-JP" altLang="en-US" sz="1200" dirty="0">
                <a:latin typeface="ＭＳ Ｐゴシック"/>
                <a:ea typeface="ＭＳ Ｐゴシック"/>
                <a:cs typeface="Meiryo UI" panose="020B0604030504040204" pitchFamily="50" charset="-128"/>
              </a:rPr>
              <a:t>　森重　良太</a:t>
            </a:r>
            <a:endParaRPr lang="en-US" altLang="ja-JP" sz="1200" dirty="0">
              <a:latin typeface="ＭＳ Ｐゴシック"/>
              <a:ea typeface="ＭＳ Ｐゴシック"/>
              <a:cs typeface="Meiryo UI" panose="020B0604030504040204" pitchFamily="50" charset="-128"/>
            </a:endParaRPr>
          </a:p>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財務責任者（ＣＦＯ）</a:t>
            </a:r>
            <a:r>
              <a:rPr lang="en-US" altLang="ja-JP" sz="1200" u="sng" dirty="0">
                <a:latin typeface="ＭＳ Ｐゴシック"/>
                <a:ea typeface="ＭＳ Ｐゴシック"/>
                <a:cs typeface="Meiryo UI" panose="020B0604030504040204" pitchFamily="50" charset="-128"/>
              </a:rPr>
              <a:t>】</a:t>
            </a:r>
            <a:r>
              <a:rPr lang="ja-JP" altLang="en-US" sz="1200" dirty="0">
                <a:latin typeface="ＭＳ Ｐゴシック"/>
                <a:ea typeface="ＭＳ Ｐゴシック"/>
                <a:cs typeface="Meiryo UI" panose="020B0604030504040204" pitchFamily="50" charset="-128"/>
              </a:rPr>
              <a:t>　森重　良太</a:t>
            </a:r>
            <a:endParaRPr lang="en-US" altLang="ja-JP" sz="1200" dirty="0">
              <a:latin typeface="ＭＳ Ｐゴシック"/>
              <a:ea typeface="ＭＳ Ｐゴシック"/>
              <a:cs typeface="Meiryo UI" panose="020B0604030504040204" pitchFamily="50" charset="-128"/>
            </a:endParaRPr>
          </a:p>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職員数</a:t>
            </a:r>
            <a:r>
              <a:rPr lang="en-US" altLang="ja-JP" sz="1200" u="sng" dirty="0">
                <a:latin typeface="ＭＳ Ｐゴシック"/>
                <a:ea typeface="ＭＳ Ｐゴシック"/>
                <a:cs typeface="Meiryo UI" panose="020B0604030504040204" pitchFamily="50" charset="-128"/>
              </a:rPr>
              <a:t>】</a:t>
            </a:r>
            <a:r>
              <a:rPr lang="en-US" altLang="ja-JP" sz="1200" dirty="0">
                <a:latin typeface="ＭＳ Ｐゴシック"/>
                <a:ea typeface="ＭＳ Ｐゴシック"/>
                <a:cs typeface="Meiryo UI" panose="020B0604030504040204" pitchFamily="50" charset="-128"/>
              </a:rPr>
              <a:t>　6</a:t>
            </a:r>
            <a:r>
              <a:rPr lang="ja-JP" altLang="en-US" sz="1200" dirty="0">
                <a:latin typeface="ＭＳ Ｐゴシック"/>
                <a:ea typeface="ＭＳ Ｐゴシック"/>
                <a:cs typeface="Meiryo UI" panose="020B0604030504040204" pitchFamily="50" charset="-128"/>
              </a:rPr>
              <a:t>人</a:t>
            </a:r>
            <a:r>
              <a:rPr lang="ja-JP" altLang="en-US" sz="1200" dirty="0">
                <a:latin typeface="ＭＳ Ｐゴシック"/>
                <a:ea typeface="ＭＳ Ｐゴシック" panose="020B0600070205080204" pitchFamily="50" charset="-128"/>
                <a:cs typeface="Meiryo UI" panose="020B0604030504040204" pitchFamily="50" charset="-128"/>
              </a:rPr>
              <a:t>（常勤</a:t>
            </a:r>
            <a:r>
              <a:rPr lang="en-US" altLang="ja-JP" sz="1200" dirty="0">
                <a:latin typeface="ＭＳ Ｐゴシック"/>
                <a:ea typeface="ＭＳ Ｐゴシック" panose="020B0600070205080204" pitchFamily="50" charset="-128"/>
                <a:cs typeface="Meiryo UI" panose="020B0604030504040204" pitchFamily="50" charset="-128"/>
              </a:rPr>
              <a:t>6</a:t>
            </a:r>
            <a:r>
              <a:rPr lang="ja-JP" altLang="en-US" sz="1200" dirty="0">
                <a:latin typeface="ＭＳ Ｐゴシック"/>
                <a:ea typeface="ＭＳ Ｐゴシック" panose="020B0600070205080204" pitchFamily="50" charset="-128"/>
                <a:cs typeface="Meiryo UI" panose="020B0604030504040204" pitchFamily="50" charset="-128"/>
              </a:rPr>
              <a:t>人（正職員</a:t>
            </a:r>
            <a:r>
              <a:rPr lang="en-US" altLang="ja-JP" sz="1200" dirty="0">
                <a:latin typeface="ＭＳ Ｐゴシック"/>
                <a:ea typeface="ＭＳ Ｐゴシック" panose="020B0600070205080204" pitchFamily="50" charset="-128"/>
                <a:cs typeface="Meiryo UI" panose="020B0604030504040204" pitchFamily="50" charset="-128"/>
              </a:rPr>
              <a:t>3</a:t>
            </a:r>
            <a:r>
              <a:rPr lang="ja-JP" altLang="en-US" sz="1200" dirty="0">
                <a:latin typeface="ＭＳ Ｐゴシック"/>
                <a:ea typeface="ＭＳ Ｐゴシック" panose="020B0600070205080204" pitchFamily="50" charset="-128"/>
                <a:cs typeface="Meiryo UI" panose="020B0604030504040204" pitchFamily="50" charset="-128"/>
              </a:rPr>
              <a:t>人・出向等</a:t>
            </a:r>
            <a:r>
              <a:rPr lang="en-US" altLang="ja-JP" sz="1200" dirty="0">
                <a:latin typeface="ＭＳ Ｐゴシック"/>
                <a:ea typeface="ＭＳ Ｐゴシック" panose="020B0600070205080204" pitchFamily="50" charset="-128"/>
                <a:cs typeface="Meiryo UI" panose="020B0604030504040204" pitchFamily="50" charset="-128"/>
              </a:rPr>
              <a:t>3</a:t>
            </a:r>
            <a:r>
              <a:rPr lang="ja-JP" altLang="en-US" sz="1200" dirty="0">
                <a:latin typeface="ＭＳ Ｐゴシック"/>
                <a:ea typeface="ＭＳ Ｐゴシック" panose="020B0600070205080204" pitchFamily="50" charset="-128"/>
                <a:cs typeface="Meiryo UI" panose="020B0604030504040204" pitchFamily="50" charset="-128"/>
              </a:rPr>
              <a:t>人）、非常勤</a:t>
            </a:r>
            <a:r>
              <a:rPr lang="en-US" altLang="ja-JP" sz="1200" dirty="0">
                <a:latin typeface="ＭＳ Ｐゴシック"/>
                <a:ea typeface="ＭＳ Ｐゴシック" panose="020B0600070205080204" pitchFamily="50" charset="-128"/>
                <a:cs typeface="Meiryo UI" panose="020B0604030504040204" pitchFamily="50" charset="-128"/>
              </a:rPr>
              <a:t>0</a:t>
            </a:r>
            <a:r>
              <a:rPr lang="ja-JP" altLang="en-US" sz="1200" dirty="0">
                <a:latin typeface="ＭＳ Ｐゴシック"/>
                <a:ea typeface="ＭＳ Ｐゴシック" panose="020B0600070205080204" pitchFamily="50" charset="-128"/>
                <a:cs typeface="Meiryo UI" panose="020B0604030504040204" pitchFamily="50" charset="-128"/>
              </a:rPr>
              <a:t>人）</a:t>
            </a:r>
            <a:endParaRPr lang="en-US" altLang="ja-JP" sz="1200" dirty="0">
              <a:latin typeface="ＭＳ Ｐゴシック"/>
              <a:ea typeface="ＭＳ Ｐゴシック" panose="020B0600070205080204" pitchFamily="50" charset="-128"/>
              <a:cs typeface="Meiryo UI" panose="020B0604030504040204" pitchFamily="50" charset="-128"/>
            </a:endParaRPr>
          </a:p>
          <a:p>
            <a:pPr lvl="0" algn="l">
              <a:spcAft>
                <a:spcPts val="0"/>
              </a:spcAft>
              <a:defRPr/>
            </a:pPr>
            <a:r>
              <a:rPr lang="en-US" altLang="ja-JP" sz="1200" u="sng" dirty="0">
                <a:latin typeface="ＭＳ Ｐゴシック"/>
                <a:ea typeface="ＭＳ Ｐゴシック" panose="020B0600070205080204" pitchFamily="50" charset="-128"/>
                <a:cs typeface="Meiryo UI" panose="020B0604030504040204" pitchFamily="50" charset="-128"/>
              </a:rPr>
              <a:t>【</a:t>
            </a:r>
            <a:r>
              <a:rPr lang="ja-JP" altLang="en-US" sz="1200" u="sng" dirty="0">
                <a:latin typeface="ＭＳ Ｐゴシック"/>
                <a:ea typeface="ＭＳ Ｐゴシック" panose="020B0600070205080204" pitchFamily="50" charset="-128"/>
                <a:cs typeface="Meiryo UI" panose="020B0604030504040204" pitchFamily="50" charset="-128"/>
              </a:rPr>
              <a:t>主な収入</a:t>
            </a:r>
            <a:r>
              <a:rPr lang="en-US" altLang="ja-JP" sz="1200" u="sng" dirty="0">
                <a:latin typeface="ＭＳ Ｐゴシック"/>
                <a:ea typeface="ＭＳ Ｐゴシック" panose="020B0600070205080204" pitchFamily="50" charset="-128"/>
                <a:cs typeface="Meiryo UI" panose="020B0604030504040204" pitchFamily="50" charset="-128"/>
              </a:rPr>
              <a:t>】</a:t>
            </a:r>
          </a:p>
          <a:p>
            <a:pPr lvl="0" algn="l">
              <a:spcAft>
                <a:spcPts val="0"/>
              </a:spcAft>
              <a:defRPr/>
            </a:pPr>
            <a:r>
              <a:rPr lang="ja-JP" altLang="en-US" sz="1200" dirty="0">
                <a:latin typeface="ＭＳ Ｐゴシック"/>
                <a:ea typeface="ＭＳ Ｐゴシック" panose="020B0600070205080204" pitchFamily="50" charset="-128"/>
                <a:cs typeface="Meiryo UI" panose="020B0604030504040204" pitchFamily="50" charset="-128"/>
              </a:rPr>
              <a:t>　</a:t>
            </a:r>
            <a:r>
              <a:rPr lang="ja-JP" altLang="en-US" sz="1200" dirty="0"/>
              <a:t>収益事業　</a:t>
            </a:r>
            <a:r>
              <a:rPr lang="en-US" altLang="ja-JP" sz="1200" dirty="0"/>
              <a:t>77</a:t>
            </a:r>
            <a:r>
              <a:rPr lang="ja-JP" altLang="en-US" sz="1200" dirty="0">
                <a:latin typeface="+mn-ea"/>
                <a:cs typeface="Meiryo UI" panose="020B0604030504040204" pitchFamily="50" charset="-128"/>
              </a:rPr>
              <a:t>百万</a:t>
            </a:r>
            <a:r>
              <a:rPr lang="ja-JP" altLang="en-US" sz="1200" dirty="0"/>
              <a:t>円、補助金　</a:t>
            </a:r>
            <a:r>
              <a:rPr lang="en-US" altLang="ja-JP" sz="1200" dirty="0"/>
              <a:t>0</a:t>
            </a:r>
            <a:r>
              <a:rPr lang="ja-JP" altLang="en-US" sz="1200" dirty="0"/>
              <a:t>百万円（</a:t>
            </a:r>
            <a:r>
              <a:rPr lang="en-US" altLang="ja-JP" sz="1200" dirty="0"/>
              <a:t>2023</a:t>
            </a:r>
            <a:r>
              <a:rPr lang="ja-JP" altLang="en-US" sz="1200" dirty="0"/>
              <a:t>年度決算）</a:t>
            </a:r>
            <a:endParaRPr lang="en-US" altLang="ja-JP" sz="1200" dirty="0"/>
          </a:p>
          <a:p>
            <a:pPr lvl="0" algn="l">
              <a:spcAft>
                <a:spcPts val="0"/>
              </a:spcAft>
              <a:defRPr/>
            </a:pPr>
            <a:r>
              <a:rPr lang="en-US" altLang="ja-JP" sz="1200" u="sng" dirty="0">
                <a:latin typeface="ＭＳ Ｐゴシック"/>
                <a:ea typeface="ＭＳ Ｐゴシック" panose="020B0600070205080204" pitchFamily="50" charset="-128"/>
                <a:cs typeface="Meiryo UI" panose="020B0604030504040204" pitchFamily="50" charset="-128"/>
              </a:rPr>
              <a:t>【</a:t>
            </a:r>
            <a:r>
              <a:rPr lang="ja-JP" altLang="en-US" sz="1200" u="sng" dirty="0">
                <a:latin typeface="ＭＳ Ｐゴシック"/>
                <a:ea typeface="ＭＳ Ｐゴシック" panose="020B0600070205080204" pitchFamily="50" charset="-128"/>
                <a:cs typeface="Meiryo UI" panose="020B0604030504040204" pitchFamily="50" charset="-128"/>
              </a:rPr>
              <a:t>総支出</a:t>
            </a:r>
            <a:r>
              <a:rPr lang="en-US" altLang="ja-JP" sz="1200" u="sng" dirty="0">
                <a:latin typeface="ＭＳ Ｐゴシック"/>
                <a:ea typeface="ＭＳ Ｐゴシック" panose="020B0600070205080204" pitchFamily="50" charset="-128"/>
                <a:cs typeface="Meiryo UI" panose="020B0604030504040204" pitchFamily="50" charset="-128"/>
              </a:rPr>
              <a:t>】</a:t>
            </a:r>
          </a:p>
          <a:p>
            <a:pPr lvl="0" algn="l">
              <a:spcAft>
                <a:spcPts val="0"/>
              </a:spcAft>
              <a:defRPr/>
            </a:pPr>
            <a:r>
              <a:rPr lang="ja-JP" altLang="en-US" sz="1200" dirty="0">
                <a:latin typeface="ＭＳ Ｐゴシック"/>
                <a:ea typeface="ＭＳ Ｐゴシック" panose="020B0600070205080204" pitchFamily="50" charset="-128"/>
                <a:cs typeface="Meiryo UI" panose="020B0604030504040204" pitchFamily="50" charset="-128"/>
              </a:rPr>
              <a:t>　事業費　</a:t>
            </a:r>
            <a:r>
              <a:rPr lang="en-US" altLang="ja-JP" sz="1200" dirty="0">
                <a:latin typeface="ＭＳ Ｐゴシック"/>
                <a:ea typeface="ＭＳ Ｐゴシック" panose="020B0600070205080204" pitchFamily="50" charset="-128"/>
                <a:cs typeface="Meiryo UI" panose="020B0604030504040204" pitchFamily="50" charset="-128"/>
              </a:rPr>
              <a:t>52</a:t>
            </a:r>
            <a:r>
              <a:rPr lang="ja-JP" altLang="en-US" sz="1200" dirty="0">
                <a:latin typeface="ＭＳ Ｐゴシック"/>
                <a:ea typeface="ＭＳ Ｐゴシック" panose="020B0600070205080204" pitchFamily="50" charset="-128"/>
                <a:cs typeface="Meiryo UI" panose="020B0604030504040204" pitchFamily="50" charset="-128"/>
              </a:rPr>
              <a:t>百万円、一般管理費　</a:t>
            </a:r>
            <a:r>
              <a:rPr lang="en-US" altLang="ja-JP" sz="1200" dirty="0">
                <a:latin typeface="ＭＳ Ｐゴシック"/>
                <a:ea typeface="ＭＳ Ｐゴシック" panose="020B0600070205080204" pitchFamily="50" charset="-128"/>
                <a:cs typeface="Meiryo UI" panose="020B0604030504040204" pitchFamily="50" charset="-128"/>
              </a:rPr>
              <a:t>1</a:t>
            </a:r>
            <a:r>
              <a:rPr lang="ja-JP" altLang="en-US" sz="1200" dirty="0">
                <a:latin typeface="ＭＳ Ｐゴシック"/>
                <a:ea typeface="ＭＳ Ｐゴシック" panose="020B0600070205080204" pitchFamily="50" charset="-128"/>
                <a:cs typeface="Meiryo UI" panose="020B0604030504040204" pitchFamily="50" charset="-128"/>
              </a:rPr>
              <a:t>百万円</a:t>
            </a:r>
            <a:r>
              <a:rPr lang="ja-JP" altLang="en-US" sz="1200" dirty="0"/>
              <a:t>（</a:t>
            </a:r>
            <a:r>
              <a:rPr lang="en-US" altLang="ja-JP" sz="1200" dirty="0"/>
              <a:t>2023</a:t>
            </a:r>
            <a:r>
              <a:rPr lang="ja-JP" altLang="en-US" sz="1200" dirty="0"/>
              <a:t>年度決算）</a:t>
            </a:r>
            <a:endParaRPr lang="en-US" altLang="ja-JP" sz="1200" dirty="0">
              <a:latin typeface="ＭＳ Ｐゴシック"/>
              <a:ea typeface="ＭＳ Ｐゴシック"/>
              <a:cs typeface="Meiryo UI" panose="020B0604030504040204" pitchFamily="50" charset="-128"/>
            </a:endParaRPr>
          </a:p>
          <a:p>
            <a:pPr lvl="0" algn="l">
              <a:spcAft>
                <a:spcPts val="0"/>
              </a:spcAf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連携する主な事業者</a:t>
            </a:r>
            <a:r>
              <a:rPr lang="en-US" altLang="ja-JP" sz="1200" u="sng" dirty="0">
                <a:latin typeface="ＭＳ Ｐゴシック"/>
                <a:ea typeface="ＭＳ Ｐゴシック"/>
                <a:cs typeface="Meiryo UI" panose="020B0604030504040204" pitchFamily="50" charset="-128"/>
              </a:rPr>
              <a:t>】</a:t>
            </a:r>
          </a:p>
          <a:p>
            <a:pPr algn="l"/>
            <a:r>
              <a:rPr lang="ja-JP" altLang="en-US" sz="1200" dirty="0"/>
              <a:t>南紀白浜観光協会、熊野ツーリズムビューロー、那智勝浦観光機構　</a:t>
            </a:r>
          </a:p>
        </p:txBody>
      </p:sp>
      <p:sp>
        <p:nvSpPr>
          <p:cNvPr id="7" name="Rectangle 11"/>
          <p:cNvSpPr>
            <a:spLocks noChangeArrowheads="1"/>
          </p:cNvSpPr>
          <p:nvPr/>
        </p:nvSpPr>
        <p:spPr bwMode="auto">
          <a:xfrm>
            <a:off x="4964123" y="847670"/>
            <a:ext cx="4828806" cy="3222885"/>
          </a:xfrm>
          <a:prstGeom prst="rect">
            <a:avLst/>
          </a:prstGeom>
          <a:solidFill>
            <a:srgbClr val="FFFF99"/>
          </a:solidFill>
          <a:ln w="57150">
            <a:solidFill>
              <a:srgbClr val="FFC000"/>
            </a:solidFill>
            <a:miter lim="800000"/>
            <a:headEnd/>
            <a:tailEnd/>
          </a:ln>
        </p:spPr>
        <p:txBody>
          <a:bodyPr anchor="t"/>
          <a:lstStyle/>
          <a:p>
            <a:pPr lvl="0" algn="l">
              <a:spcAft>
                <a:spcPts val="0"/>
              </a:spcAft>
              <a:defRPr/>
            </a:pPr>
            <a:endParaRPr lang="ja-JP" altLang="en-US" sz="1400" dirty="0"/>
          </a:p>
        </p:txBody>
      </p:sp>
      <p:sp>
        <p:nvSpPr>
          <p:cNvPr id="10" name="Rectangle 11"/>
          <p:cNvSpPr>
            <a:spLocks noChangeArrowheads="1"/>
          </p:cNvSpPr>
          <p:nvPr/>
        </p:nvSpPr>
        <p:spPr bwMode="auto">
          <a:xfrm>
            <a:off x="126652" y="4423912"/>
            <a:ext cx="3263320" cy="2316101"/>
          </a:xfrm>
          <a:prstGeom prst="rect">
            <a:avLst/>
          </a:prstGeom>
          <a:solidFill>
            <a:srgbClr val="FFFF99"/>
          </a:solidFill>
          <a:ln w="57150">
            <a:solidFill>
              <a:srgbClr val="FFC000"/>
            </a:solidFill>
            <a:miter lim="800000"/>
            <a:headEnd/>
            <a:tailEnd/>
          </a:ln>
        </p:spPr>
        <p:txBody>
          <a:bodyPr anchor="t"/>
          <a:lstStyle/>
          <a:p>
            <a:pPr lvl="0" algn="l">
              <a:spcAft>
                <a:spcPts val="0"/>
              </a:spcAft>
              <a:defRPr/>
            </a:pPr>
            <a:endParaRPr lang="en-US" altLang="ja-JP" sz="1200" dirty="0">
              <a:latin typeface="ＭＳ Ｐゴシック"/>
              <a:ea typeface="ＭＳ Ｐゴシック"/>
              <a:cs typeface="Meiryo UI" panose="020B0604030504040204" pitchFamily="50"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3027111436"/>
              </p:ext>
            </p:extLst>
          </p:nvPr>
        </p:nvGraphicFramePr>
        <p:xfrm>
          <a:off x="4996660" y="980052"/>
          <a:ext cx="4763732" cy="2960279"/>
        </p:xfrm>
        <a:graphic>
          <a:graphicData uri="http://schemas.openxmlformats.org/drawingml/2006/table">
            <a:tbl>
              <a:tblPr/>
              <a:tblGrid>
                <a:gridCol w="51983">
                  <a:extLst>
                    <a:ext uri="{9D8B030D-6E8A-4147-A177-3AD203B41FA5}">
                      <a16:colId xmlns:a16="http://schemas.microsoft.com/office/drawing/2014/main" val="20000"/>
                    </a:ext>
                  </a:extLst>
                </a:gridCol>
                <a:gridCol w="749991">
                  <a:extLst>
                    <a:ext uri="{9D8B030D-6E8A-4147-A177-3AD203B41FA5}">
                      <a16:colId xmlns:a16="http://schemas.microsoft.com/office/drawing/2014/main" val="20001"/>
                    </a:ext>
                  </a:extLst>
                </a:gridCol>
                <a:gridCol w="240666">
                  <a:extLst>
                    <a:ext uri="{9D8B030D-6E8A-4147-A177-3AD203B41FA5}">
                      <a16:colId xmlns:a16="http://schemas.microsoft.com/office/drawing/2014/main" val="2923002939"/>
                    </a:ext>
                  </a:extLst>
                </a:gridCol>
                <a:gridCol w="85573">
                  <a:extLst>
                    <a:ext uri="{9D8B030D-6E8A-4147-A177-3AD203B41FA5}">
                      <a16:colId xmlns:a16="http://schemas.microsoft.com/office/drawing/2014/main" val="20002"/>
                    </a:ext>
                  </a:extLst>
                </a:gridCol>
                <a:gridCol w="597256">
                  <a:extLst>
                    <a:ext uri="{9D8B030D-6E8A-4147-A177-3AD203B41FA5}">
                      <a16:colId xmlns:a16="http://schemas.microsoft.com/office/drawing/2014/main" val="20003"/>
                    </a:ext>
                  </a:extLst>
                </a:gridCol>
                <a:gridCol w="597256">
                  <a:extLst>
                    <a:ext uri="{9D8B030D-6E8A-4147-A177-3AD203B41FA5}">
                      <a16:colId xmlns:a16="http://schemas.microsoft.com/office/drawing/2014/main" val="20004"/>
                    </a:ext>
                  </a:extLst>
                </a:gridCol>
                <a:gridCol w="597256">
                  <a:extLst>
                    <a:ext uri="{9D8B030D-6E8A-4147-A177-3AD203B41FA5}">
                      <a16:colId xmlns:a16="http://schemas.microsoft.com/office/drawing/2014/main" val="20005"/>
                    </a:ext>
                  </a:extLst>
                </a:gridCol>
                <a:gridCol w="597256">
                  <a:extLst>
                    <a:ext uri="{9D8B030D-6E8A-4147-A177-3AD203B41FA5}">
                      <a16:colId xmlns:a16="http://schemas.microsoft.com/office/drawing/2014/main" val="20006"/>
                    </a:ext>
                  </a:extLst>
                </a:gridCol>
                <a:gridCol w="597256">
                  <a:extLst>
                    <a:ext uri="{9D8B030D-6E8A-4147-A177-3AD203B41FA5}">
                      <a16:colId xmlns:a16="http://schemas.microsoft.com/office/drawing/2014/main" val="20007"/>
                    </a:ext>
                  </a:extLst>
                </a:gridCol>
                <a:gridCol w="597256">
                  <a:extLst>
                    <a:ext uri="{9D8B030D-6E8A-4147-A177-3AD203B41FA5}">
                      <a16:colId xmlns:a16="http://schemas.microsoft.com/office/drawing/2014/main" val="3471254698"/>
                    </a:ext>
                  </a:extLst>
                </a:gridCol>
                <a:gridCol w="51983">
                  <a:extLst>
                    <a:ext uri="{9D8B030D-6E8A-4147-A177-3AD203B41FA5}">
                      <a16:colId xmlns:a16="http://schemas.microsoft.com/office/drawing/2014/main" val="20008"/>
                    </a:ext>
                  </a:extLst>
                </a:gridCol>
              </a:tblGrid>
              <a:tr h="72869">
                <a:tc>
                  <a:txBody>
                    <a:bodyPr/>
                    <a:lstStyle/>
                    <a:p>
                      <a:pPr algn="l" fontAlgn="ct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a:noFill/>
                    </a:lnB>
                    <a:noFill/>
                  </a:tcPr>
                </a:tc>
                <a:tc gridSpan="2">
                  <a:txBody>
                    <a:bodyPr/>
                    <a:lstStyle/>
                    <a:p>
                      <a:pPr algn="l" fontAlgn="ct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w="12700" cap="flat" cmpd="sng" algn="ctr">
                      <a:solidFill>
                        <a:schemeClr val="tx1"/>
                      </a:solidFill>
                      <a:prstDash val="solid"/>
                      <a:round/>
                      <a:headEnd type="none" w="med" len="med"/>
                      <a:tailEnd type="none" w="med" len="med"/>
                    </a:lnB>
                    <a:noFill/>
                  </a:tcPr>
                </a:tc>
                <a:tc gridSpan="2">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a:noFill/>
                    </a:lnR>
                    <a:lnT>
                      <a:noFill/>
                    </a:lnT>
                    <a:lnB>
                      <a:noFill/>
                    </a:lnB>
                    <a:noFill/>
                  </a:tcPr>
                </a:tc>
                <a:extLst>
                  <a:ext uri="{0D108BD9-81ED-4DB2-BD59-A6C34878D82A}">
                    <a16:rowId xmlns:a16="http://schemas.microsoft.com/office/drawing/2014/main" val="10000"/>
                  </a:ext>
                </a:extLst>
              </a:tr>
              <a:tr h="20277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gridSpan="3">
                  <a:txBody>
                    <a:bodyPr/>
                    <a:lstStyle/>
                    <a:p>
                      <a:pPr algn="ctr" fontAlgn="ct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項目</a:t>
                      </a:r>
                    </a:p>
                  </a:txBody>
                  <a:tcPr marL="7178" marR="7178" marT="717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hMerge="1">
                  <a:txBody>
                    <a:bodyPr/>
                    <a:lstStyle/>
                    <a:p>
                      <a:endParaRPr kumimoji="1" lang="ja-JP" altLang="en-US"/>
                    </a:p>
                  </a:txBody>
                  <a:tcPr/>
                </a:tc>
                <a:tc hMerge="1">
                  <a:txBody>
                    <a:bodyPr/>
                    <a:lstStyle/>
                    <a:p>
                      <a:endParaRPr kumimoji="1" lang="ja-JP" altLang="en-US"/>
                    </a:p>
                  </a:txBody>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000000"/>
                          </a:solidFill>
                          <a:effectLst/>
                          <a:uLnTx/>
                          <a:uFillTx/>
                          <a:latin typeface="Arial"/>
                          <a:ea typeface="ＭＳ Ｐゴシック"/>
                          <a:cs typeface="+mn-cs"/>
                        </a:rPr>
                        <a:t>2021</a:t>
                      </a:r>
                      <a:r>
                        <a:rPr kumimoji="1" lang="ja-JP" altLang="en-US" sz="1000" b="0" i="0" u="none" strike="noStrike" kern="1200" cap="none" spc="0" normalizeH="0" baseline="0" noProof="0" dirty="0">
                          <a:ln>
                            <a:noFill/>
                          </a:ln>
                          <a:solidFill>
                            <a:srgbClr val="000000"/>
                          </a:solidFill>
                          <a:effectLst/>
                          <a:uLnTx/>
                          <a:uFillTx/>
                          <a:latin typeface="Arial"/>
                          <a:ea typeface="ＭＳ Ｐゴシック"/>
                          <a:cs typeface="+mn-cs"/>
                        </a:rPr>
                        <a:t>（</a:t>
                      </a:r>
                      <a:r>
                        <a:rPr kumimoji="1" lang="en-US" altLang="ja-JP" sz="1000" b="0" i="0" u="none" strike="noStrike" kern="1200" cap="none" spc="0" normalizeH="0" baseline="0" noProof="0" dirty="0">
                          <a:ln>
                            <a:noFill/>
                          </a:ln>
                          <a:solidFill>
                            <a:srgbClr val="000000"/>
                          </a:solidFill>
                          <a:effectLst/>
                          <a:uLnTx/>
                          <a:uFillTx/>
                          <a:latin typeface="Arial"/>
                          <a:ea typeface="ＭＳ Ｐゴシック"/>
                          <a:cs typeface="+mn-cs"/>
                        </a:rPr>
                        <a:t>R3</a:t>
                      </a:r>
                      <a:r>
                        <a:rPr kumimoji="1" lang="ja-JP" altLang="en-US" sz="1000" b="0" i="0" u="none" strike="noStrike" kern="1200" cap="none" spc="0" normalizeH="0" baseline="0" noProof="0" dirty="0">
                          <a:ln>
                            <a:noFill/>
                          </a:ln>
                          <a:solidFill>
                            <a:srgbClr val="000000"/>
                          </a:solidFill>
                          <a:effectLst/>
                          <a:uLnTx/>
                          <a:uFillTx/>
                          <a:latin typeface="Arial"/>
                          <a:ea typeface="ＭＳ Ｐゴシック"/>
                          <a:cs typeface="+mn-cs"/>
                        </a:rPr>
                        <a:t>）年</a:t>
                      </a:r>
                    </a:p>
                  </a:txBody>
                  <a:tcPr marL="70476" marR="70476" marT="35238" marB="352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000000"/>
                          </a:solidFill>
                          <a:effectLst/>
                          <a:uLnTx/>
                          <a:uFillTx/>
                          <a:latin typeface="Arial"/>
                          <a:ea typeface="ＭＳ Ｐゴシック"/>
                          <a:cs typeface="+mn-cs"/>
                        </a:rPr>
                        <a:t>2022</a:t>
                      </a:r>
                      <a:r>
                        <a:rPr kumimoji="1" lang="ja-JP" altLang="en-US" sz="1000" b="0" i="0" u="none" strike="noStrike" kern="1200" cap="none" spc="0" normalizeH="0" baseline="0" noProof="0" dirty="0">
                          <a:ln>
                            <a:noFill/>
                          </a:ln>
                          <a:solidFill>
                            <a:srgbClr val="000000"/>
                          </a:solidFill>
                          <a:effectLst/>
                          <a:uLnTx/>
                          <a:uFillTx/>
                          <a:latin typeface="Arial"/>
                          <a:ea typeface="ＭＳ Ｐゴシック"/>
                          <a:cs typeface="+mn-cs"/>
                        </a:rPr>
                        <a:t>（</a:t>
                      </a:r>
                      <a:r>
                        <a:rPr kumimoji="1" lang="en-US" altLang="ja-JP" sz="1000" b="0" i="0" u="none" strike="noStrike" kern="1200" cap="none" spc="0" normalizeH="0" baseline="0" noProof="0" dirty="0">
                          <a:ln>
                            <a:noFill/>
                          </a:ln>
                          <a:solidFill>
                            <a:srgbClr val="000000"/>
                          </a:solidFill>
                          <a:effectLst/>
                          <a:uLnTx/>
                          <a:uFillTx/>
                          <a:latin typeface="Arial"/>
                          <a:ea typeface="ＭＳ Ｐゴシック"/>
                          <a:cs typeface="+mn-cs"/>
                        </a:rPr>
                        <a:t>R4</a:t>
                      </a:r>
                      <a:r>
                        <a:rPr kumimoji="1" lang="ja-JP" altLang="en-US" sz="1000" b="0" i="0" u="none" strike="noStrike" kern="1200" cap="none" spc="0" normalizeH="0" baseline="0" noProof="0" dirty="0">
                          <a:ln>
                            <a:noFill/>
                          </a:ln>
                          <a:solidFill>
                            <a:srgbClr val="000000"/>
                          </a:solidFill>
                          <a:effectLst/>
                          <a:uLnTx/>
                          <a:uFillTx/>
                          <a:latin typeface="Arial"/>
                          <a:ea typeface="ＭＳ Ｐゴシック"/>
                          <a:cs typeface="+mn-cs"/>
                        </a:rPr>
                        <a:t>）年</a:t>
                      </a:r>
                    </a:p>
                  </a:txBody>
                  <a:tcPr marL="70476" marR="70476" marT="35238" marB="352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000000"/>
                          </a:solidFill>
                          <a:effectLst/>
                          <a:uLnTx/>
                          <a:uFillTx/>
                          <a:latin typeface="Arial"/>
                          <a:ea typeface="ＭＳ Ｐゴシック"/>
                          <a:cs typeface="+mn-cs"/>
                        </a:rPr>
                        <a:t>2023</a:t>
                      </a:r>
                      <a:r>
                        <a:rPr kumimoji="1" lang="ja-JP" altLang="en-US" sz="1000" b="0" i="0" u="none" strike="noStrike" kern="1200" cap="none" spc="0" normalizeH="0" baseline="0" noProof="0" dirty="0">
                          <a:ln>
                            <a:noFill/>
                          </a:ln>
                          <a:solidFill>
                            <a:srgbClr val="000000"/>
                          </a:solidFill>
                          <a:effectLst/>
                          <a:uLnTx/>
                          <a:uFillTx/>
                          <a:latin typeface="Arial"/>
                          <a:ea typeface="ＭＳ Ｐゴシック"/>
                          <a:cs typeface="+mn-cs"/>
                        </a:rPr>
                        <a:t>（</a:t>
                      </a:r>
                      <a:r>
                        <a:rPr kumimoji="1" lang="en-US" altLang="ja-JP" sz="1000" b="0" i="0" u="none" strike="noStrike" kern="1200" cap="none" spc="0" normalizeH="0" baseline="0" noProof="0" dirty="0">
                          <a:ln>
                            <a:noFill/>
                          </a:ln>
                          <a:solidFill>
                            <a:srgbClr val="000000"/>
                          </a:solidFill>
                          <a:effectLst/>
                          <a:uLnTx/>
                          <a:uFillTx/>
                          <a:latin typeface="Arial"/>
                          <a:ea typeface="ＭＳ Ｐゴシック"/>
                          <a:cs typeface="+mn-cs"/>
                        </a:rPr>
                        <a:t>R5</a:t>
                      </a:r>
                      <a:r>
                        <a:rPr kumimoji="1" lang="ja-JP" altLang="en-US" sz="1000" b="0" i="0" u="none" strike="noStrike" kern="1200" cap="none" spc="0" normalizeH="0" baseline="0" noProof="0" dirty="0">
                          <a:ln>
                            <a:noFill/>
                          </a:ln>
                          <a:solidFill>
                            <a:srgbClr val="000000"/>
                          </a:solidFill>
                          <a:effectLst/>
                          <a:uLnTx/>
                          <a:uFillTx/>
                          <a:latin typeface="Arial"/>
                          <a:ea typeface="ＭＳ Ｐゴシック"/>
                          <a:cs typeface="+mn-cs"/>
                        </a:rPr>
                        <a:t>）年</a:t>
                      </a:r>
                    </a:p>
                  </a:txBody>
                  <a:tcPr marL="70476" marR="70476" marT="35238" marB="352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000000"/>
                          </a:solidFill>
                          <a:effectLst/>
                          <a:uLnTx/>
                          <a:uFillTx/>
                          <a:latin typeface="+mn-lt"/>
                          <a:ea typeface="+mn-ea"/>
                          <a:cs typeface="+mn-cs"/>
                        </a:rPr>
                        <a:t>2024</a:t>
                      </a:r>
                      <a:r>
                        <a:rPr kumimoji="1" lang="ja-JP" altLang="en-US" sz="1000" b="0" i="0" u="none" strike="noStrike" kern="1200" cap="none" spc="0" normalizeH="0" baseline="0" noProof="0" dirty="0">
                          <a:ln>
                            <a:noFill/>
                          </a:ln>
                          <a:solidFill>
                            <a:srgbClr val="000000"/>
                          </a:solidFill>
                          <a:effectLst/>
                          <a:uLnTx/>
                          <a:uFillTx/>
                          <a:latin typeface="+mn-lt"/>
                          <a:ea typeface="+mn-ea"/>
                          <a:cs typeface="+mn-cs"/>
                        </a:rPr>
                        <a:t>（</a:t>
                      </a:r>
                      <a:r>
                        <a:rPr kumimoji="1" lang="en-US" altLang="ja-JP" sz="1000" b="0" i="0" u="none" strike="noStrike" kern="1200" cap="none" spc="0" normalizeH="0" baseline="0" noProof="0" dirty="0">
                          <a:ln>
                            <a:noFill/>
                          </a:ln>
                          <a:solidFill>
                            <a:srgbClr val="000000"/>
                          </a:solidFill>
                          <a:effectLst/>
                          <a:uLnTx/>
                          <a:uFillTx/>
                          <a:latin typeface="+mn-lt"/>
                          <a:ea typeface="+mn-ea"/>
                          <a:cs typeface="+mn-cs"/>
                        </a:rPr>
                        <a:t>R6</a:t>
                      </a:r>
                      <a:r>
                        <a:rPr kumimoji="1" lang="ja-JP" altLang="en-US" sz="1000" b="0" i="0" u="none" strike="noStrike" kern="1200" cap="none" spc="0" normalizeH="0" baseline="0" noProof="0" dirty="0">
                          <a:ln>
                            <a:noFill/>
                          </a:ln>
                          <a:solidFill>
                            <a:srgbClr val="000000"/>
                          </a:solidFill>
                          <a:effectLst/>
                          <a:uLnTx/>
                          <a:uFillTx/>
                          <a:latin typeface="+mn-lt"/>
                          <a:ea typeface="+mn-ea"/>
                          <a:cs typeface="+mn-cs"/>
                        </a:rPr>
                        <a:t>）年</a:t>
                      </a:r>
                    </a:p>
                  </a:txBody>
                  <a:tcPr marL="70476" marR="70476" marT="35238" marB="352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000000"/>
                          </a:solidFill>
                          <a:effectLst/>
                          <a:uLnTx/>
                          <a:uFillTx/>
                          <a:latin typeface="+mn-lt"/>
                          <a:ea typeface="+mn-ea"/>
                          <a:cs typeface="+mn-cs"/>
                        </a:rPr>
                        <a:t>2025</a:t>
                      </a:r>
                      <a:r>
                        <a:rPr kumimoji="1" lang="ja-JP" altLang="en-US" sz="1000" b="0" i="0" u="none" strike="noStrike" kern="1200" cap="none" spc="0" normalizeH="0" baseline="0" noProof="0" dirty="0">
                          <a:ln>
                            <a:noFill/>
                          </a:ln>
                          <a:solidFill>
                            <a:srgbClr val="000000"/>
                          </a:solidFill>
                          <a:effectLst/>
                          <a:uLnTx/>
                          <a:uFillTx/>
                          <a:latin typeface="+mn-lt"/>
                          <a:ea typeface="+mn-ea"/>
                          <a:cs typeface="+mn-cs"/>
                        </a:rPr>
                        <a:t>（</a:t>
                      </a:r>
                      <a:r>
                        <a:rPr kumimoji="1" lang="en-US" altLang="ja-JP" sz="1000" b="0" i="0" u="none" strike="noStrike" kern="1200" cap="none" spc="0" normalizeH="0" baseline="0" noProof="0" dirty="0">
                          <a:ln>
                            <a:noFill/>
                          </a:ln>
                          <a:solidFill>
                            <a:srgbClr val="000000"/>
                          </a:solidFill>
                          <a:effectLst/>
                          <a:uLnTx/>
                          <a:uFillTx/>
                          <a:latin typeface="+mn-lt"/>
                          <a:ea typeface="+mn-ea"/>
                          <a:cs typeface="+mn-cs"/>
                        </a:rPr>
                        <a:t>R7</a:t>
                      </a:r>
                      <a:r>
                        <a:rPr kumimoji="1" lang="ja-JP" altLang="en-US" sz="1000" b="0" i="0" u="none" strike="noStrike" kern="1200" cap="none" spc="0" normalizeH="0" baseline="0" noProof="0" dirty="0">
                          <a:ln>
                            <a:noFill/>
                          </a:ln>
                          <a:solidFill>
                            <a:srgbClr val="000000"/>
                          </a:solidFill>
                          <a:effectLst/>
                          <a:uLnTx/>
                          <a:uFillTx/>
                          <a:latin typeface="+mn-lt"/>
                          <a:ea typeface="+mn-ea"/>
                          <a:cs typeface="+mn-cs"/>
                        </a:rPr>
                        <a:t>）年</a:t>
                      </a:r>
                    </a:p>
                  </a:txBody>
                  <a:tcPr marL="70476" marR="70476" marT="35238" marB="3523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ts val="8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000000"/>
                          </a:solidFill>
                          <a:effectLst/>
                          <a:uLnTx/>
                          <a:uFillTx/>
                          <a:latin typeface="+mn-lt"/>
                          <a:ea typeface="+mn-ea"/>
                          <a:cs typeface="+mn-cs"/>
                        </a:rPr>
                        <a:t>2026</a:t>
                      </a:r>
                      <a:r>
                        <a:rPr kumimoji="1" lang="ja-JP" altLang="en-US" sz="1000" b="0" i="0" u="none" strike="noStrike" kern="1200" cap="none" spc="0" normalizeH="0" baseline="0" noProof="0" dirty="0">
                          <a:ln>
                            <a:noFill/>
                          </a:ln>
                          <a:solidFill>
                            <a:srgbClr val="000000"/>
                          </a:solidFill>
                          <a:effectLst/>
                          <a:uLnTx/>
                          <a:uFillTx/>
                          <a:latin typeface="+mn-lt"/>
                          <a:ea typeface="+mn-ea"/>
                          <a:cs typeface="+mn-cs"/>
                        </a:rPr>
                        <a:t>（</a:t>
                      </a:r>
                      <a:r>
                        <a:rPr kumimoji="1" lang="en-US" altLang="ja-JP" sz="1000" b="0" i="0" u="none" strike="noStrike" kern="1200" cap="none" spc="0" normalizeH="0" baseline="0" noProof="0">
                          <a:ln>
                            <a:noFill/>
                          </a:ln>
                          <a:solidFill>
                            <a:srgbClr val="000000"/>
                          </a:solidFill>
                          <a:effectLst/>
                          <a:uLnTx/>
                          <a:uFillTx/>
                          <a:latin typeface="+mn-lt"/>
                          <a:ea typeface="+mn-ea"/>
                          <a:cs typeface="+mn-cs"/>
                        </a:rPr>
                        <a:t>R8</a:t>
                      </a:r>
                      <a:r>
                        <a:rPr kumimoji="1" lang="ja-JP" altLang="en-US" sz="1000" b="0" i="0" u="none" strike="noStrike" kern="1200" cap="none" spc="0" normalizeH="0" baseline="0" noProof="0">
                          <a:ln>
                            <a:noFill/>
                          </a:ln>
                          <a:solidFill>
                            <a:srgbClr val="000000"/>
                          </a:solidFill>
                          <a:effectLst/>
                          <a:uLnTx/>
                          <a:uFillTx/>
                          <a:latin typeface="+mn-lt"/>
                          <a:ea typeface="+mn-ea"/>
                          <a:cs typeface="+mn-cs"/>
                        </a:rPr>
                        <a:t>）</a:t>
                      </a:r>
                      <a:r>
                        <a:rPr kumimoji="1" lang="ja-JP" altLang="en-US" sz="1000" b="0" i="0" u="none" strike="noStrike" kern="1200" cap="none" spc="0" normalizeH="0" baseline="0" noProof="0" dirty="0">
                          <a:ln>
                            <a:noFill/>
                          </a:ln>
                          <a:solidFill>
                            <a:srgbClr val="000000"/>
                          </a:solidFill>
                          <a:effectLst/>
                          <a:uLnTx/>
                          <a:uFillTx/>
                          <a:latin typeface="+mn-lt"/>
                          <a:ea typeface="+mn-ea"/>
                          <a:cs typeface="+mn-cs"/>
                        </a:rPr>
                        <a:t>年</a:t>
                      </a:r>
                    </a:p>
                  </a:txBody>
                  <a:tcPr marL="70476" marR="70476" marT="35238" marB="35238">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1"/>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rowSpan="6">
                  <a:txBody>
                    <a:bodyPr/>
                    <a:lstStyle/>
                    <a:p>
                      <a:pPr algn="ctr" fontAlgn="ctr"/>
                      <a:r>
                        <a:rPr lang="zh-TW"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旅行</a:t>
                      </a:r>
                      <a:endParaRPr lang="en-US" altLang="zh-TW" sz="9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zh-TW"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消費額</a:t>
                      </a:r>
                      <a:br>
                        <a:rPr lang="zh-TW"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br>
                      <a:r>
                        <a:rPr lang="en-US" altLang="zh-TW"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r>
                        <a:rPr lang="zh-TW"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百万円</a:t>
                      </a:r>
                      <a:r>
                        <a:rPr lang="en-US" altLang="zh-TW"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rowSpan="2"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目標</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chemeClr val="bg1"/>
                    </a:solidFill>
                  </a:tcPr>
                </a:tc>
                <a:tc rowSpan="2" hMerge="1">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135,000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270,000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270,000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241,060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248,290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255,740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l" fontAlgn="ct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2"/>
                  </a:ext>
                </a:extLst>
              </a:tr>
              <a:tr h="72869">
                <a:tc rowSpan="2">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(4,500)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(7,800)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(8,030)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(8,270)</a:t>
                      </a: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3"/>
                  </a:ext>
                </a:extLst>
              </a:tr>
              <a:tr h="0">
                <a:tc vMerge="1">
                  <a:txBody>
                    <a:bodyPr/>
                    <a:lstStyle/>
                    <a:p>
                      <a:endParaRPr kumimoji="1" lang="ja-JP" altLang="en-US"/>
                    </a:p>
                  </a:txBody>
                  <a:tcPr/>
                </a:tc>
                <a:tc vMerge="1">
                  <a:txBody>
                    <a:bodyPr/>
                    <a:lstStyle/>
                    <a:p>
                      <a:endParaRPr kumimoji="1" lang="ja-JP" altLang="en-US"/>
                    </a:p>
                  </a:txBody>
                  <a:tcPr/>
                </a:tc>
                <a:tc rowSpan="4"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実績</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4" hMerge="1">
                  <a:txBody>
                    <a:bodyPr/>
                    <a:lstStyle/>
                    <a:p>
                      <a:endParaRPr kumimoji="1" lang="ja-JP" altLang="en-US"/>
                    </a:p>
                  </a:txBody>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169,772</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212,047</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234,042</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rowSpan="4">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4">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4">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710514190"/>
                  </a:ext>
                </a:extLst>
              </a:tr>
              <a:tr h="0">
                <a:tc rowSpan="2">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vMerge="1">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rgbClr val="D9D9D9"/>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rgbClr val="D9D9D9"/>
                    </a:solidFill>
                  </a:tcPr>
                </a:tc>
                <a:tc vMerge="1">
                  <a:txBody>
                    <a:bodyPr/>
                    <a:lstStyle/>
                    <a:p>
                      <a:pPr algn="l"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10004"/>
                  </a:ext>
                </a:extLst>
              </a:tr>
              <a:tr h="0">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(69)</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(877)</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(7,568)</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vMerge="1">
                  <a:txBody>
                    <a:bodyPr/>
                    <a:lstStyle/>
                    <a:p>
                      <a:pPr algn="ctr" fontAlgn="ctr"/>
                      <a:endPar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algn="ctr" fontAlgn="ctr"/>
                      <a:endPar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rowSpan="2">
                  <a:txBody>
                    <a:bodyPr/>
                    <a:lstStyle/>
                    <a:p>
                      <a:pPr algn="l" fontAlgn="ct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787263529"/>
                  </a:ext>
                </a:extLst>
              </a:tr>
              <a:tr h="0">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vMerge="1">
                  <a:txBody>
                    <a:bodyPr/>
                    <a:lstStyle/>
                    <a:p>
                      <a:pPr algn="l" fontAlgn="ctr"/>
                      <a:endPar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10005"/>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rowSpan="4">
                  <a:txBody>
                    <a:bodyPr/>
                    <a:lstStyle/>
                    <a:p>
                      <a:pPr algn="ctr" fontAlgn="ctr"/>
                      <a: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延べ</a:t>
                      </a:r>
                      <a:endParaRPr lang="en-US" altLang="ja-JP" sz="9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宿泊者数</a:t>
                      </a:r>
                      <a:b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br>
                      <a:r>
                        <a:rPr lang="en-US" altLang="ja-JP"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千人</a:t>
                      </a:r>
                      <a:r>
                        <a:rPr lang="en-US" altLang="ja-JP"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rowSpan="2"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目標</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chemeClr val="bg1"/>
                    </a:solidFill>
                  </a:tcPr>
                </a:tc>
                <a:tc rowSpan="2" hMerge="1">
                  <a:txBody>
                    <a:bodyPr/>
                    <a:lstStyle/>
                    <a:p>
                      <a:pPr algn="ctr" fontAlgn="ctr"/>
                      <a:endParaRPr lang="ja-JP" altLang="en-US" sz="8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2,000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4,000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4,000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3,530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3,740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3,960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6"/>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(125)</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(250)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(250)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(265)</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(280)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(300)</a:t>
                      </a: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7"/>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rowSpan="2"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実績</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hMerge="1">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2,309</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3,077</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3,335</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8"/>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(24)</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(206)</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9"/>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rowSpan="4">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900" dirty="0">
                          <a:solidFill>
                            <a:schemeClr val="tx1"/>
                          </a:solidFill>
                        </a:rPr>
                        <a:t>来訪者</a:t>
                      </a:r>
                      <a:endParaRPr kumimoji="1" lang="en-US" altLang="ja-JP" sz="900" dirty="0">
                        <a:solidFill>
                          <a:schemeClr val="tx1"/>
                        </a:solidFill>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900" dirty="0">
                          <a:solidFill>
                            <a:schemeClr val="tx1"/>
                          </a:solidFill>
                        </a:rPr>
                        <a:t>満足度</a:t>
                      </a:r>
                    </a:p>
                    <a:p>
                      <a:pPr algn="ctr" fontAlgn="ctr"/>
                      <a:r>
                        <a:rPr lang="en-US" altLang="ja-JP"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r>
                        <a:rPr lang="en-US" altLang="ja-JP"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rowSpan="2"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目標</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chemeClr val="bg1"/>
                    </a:solidFill>
                  </a:tcPr>
                </a:tc>
                <a:tc rowSpan="2" hMerge="1">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87.0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87.0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l" fontAlgn="ct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0"/>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(87.0)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(87.0)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(90.0)</a:t>
                      </a: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1"/>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rowSpan="2"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実績</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hMerge="1">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91.5</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90.1</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98.1</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2"/>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3"/>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rowSpan="4">
                  <a:txBody>
                    <a:bodyPr/>
                    <a:lstStyle/>
                    <a:p>
                      <a:pPr algn="ctr" fontAlgn="ctr"/>
                      <a: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リピーター率</a:t>
                      </a:r>
                      <a:b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br>
                      <a:r>
                        <a:rPr lang="en-US" altLang="ja-JP"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r>
                        <a:rPr lang="ja-JP" altLang="en-US"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r>
                        <a:rPr lang="en-US" altLang="ja-JP" sz="9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rowSpan="2"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目標</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chemeClr val="bg1"/>
                    </a:solidFill>
                  </a:tcPr>
                </a:tc>
                <a:tc rowSpan="2" hMerge="1">
                  <a:txBody>
                    <a:bodyPr/>
                    <a:lstStyle/>
                    <a:p>
                      <a:pPr algn="ctr" fontAlgn="ctr"/>
                      <a:endParaRPr lang="ja-JP" altLang="en-US" sz="8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58.0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59.0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60.0</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61.0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62.0</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4"/>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(58.0)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(59.0)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(60.0)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(61.0)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(62.0)</a:t>
                      </a: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5"/>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rowSpan="2" gridSpan="2">
                  <a:txBody>
                    <a:bodyPr/>
                    <a:lstStyle/>
                    <a:p>
                      <a:pPr algn="ctr" fontAlgn="ct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実績</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hMerge="1">
                  <a:txBody>
                    <a:bodyPr/>
                    <a:lstStyle/>
                    <a:p>
                      <a:pPr algn="ctr" fontAlgn="ctr"/>
                      <a:endParaRPr lang="ja-JP" altLang="en-US" sz="8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67.4</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56.5</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59.4</a:t>
                      </a:r>
                      <a:r>
                        <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rowSpan="2">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ja-JP" altLang="en-US" sz="10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dash"/>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6"/>
                  </a:ext>
                </a:extLst>
              </a:tr>
              <a:tr h="72869">
                <a:tc>
                  <a:txBody>
                    <a:bodyPr/>
                    <a:lstStyle/>
                    <a:p>
                      <a:pPr algn="l"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a:noFill/>
                    </a:lnL>
                    <a:lnR w="12700" cap="flat" cmpd="sng" algn="ctr">
                      <a:solidFill>
                        <a:schemeClr val="tx1"/>
                      </a:solidFill>
                      <a:prstDash val="solid"/>
                      <a:round/>
                      <a:headEnd type="none" w="med" len="med"/>
                      <a:tailEnd type="none" w="med" len="med"/>
                    </a:lnR>
                    <a:lnT>
                      <a:noFill/>
                    </a:lnT>
                    <a:lnB>
                      <a:noFill/>
                    </a:lnB>
                    <a:noFill/>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fontAlgn="ctr"/>
                      <a:r>
                        <a:rPr lang="en-US" altLang="ja-JP" sz="10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accent3">
                        <a:lumMod val="85000"/>
                      </a:schemeClr>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algn="ctr" fontAlgn="ct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7178" marR="7178" marT="7178" marB="0" anchor="ctr">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17"/>
                  </a:ext>
                </a:extLst>
              </a:tr>
            </a:tbl>
          </a:graphicData>
        </a:graphic>
      </p:graphicFrame>
      <p:sp>
        <p:nvSpPr>
          <p:cNvPr id="12" name="テキスト ボックス 115"/>
          <p:cNvSpPr txBox="1"/>
          <p:nvPr/>
        </p:nvSpPr>
        <p:spPr>
          <a:xfrm>
            <a:off x="5063566" y="870349"/>
            <a:ext cx="4508470" cy="24622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cs typeface="+mn-cs"/>
              </a:rPr>
              <a:t>※</a:t>
            </a:r>
            <a:r>
              <a:rPr lang="ja-JP" altLang="en-US" dirty="0">
                <a:solidFill>
                  <a:srgbClr val="000000"/>
                </a:solidFill>
                <a:latin typeface="Arial" panose="020B0604020202020204" pitchFamily="34" charset="0"/>
                <a:ea typeface="ＭＳ Ｐゴシック" panose="020B0600070205080204" pitchFamily="50" charset="-128"/>
              </a:rPr>
              <a:t>（　）</a:t>
            </a:r>
            <a:r>
              <a:rPr kumimoji="1" lang="ja-JP" altLang="en-US"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50" charset="-128"/>
                <a:cs typeface="+mn-cs"/>
              </a:rPr>
              <a:t>内は外国人に関するもの。</a:t>
            </a:r>
          </a:p>
        </p:txBody>
      </p:sp>
      <p:sp>
        <p:nvSpPr>
          <p:cNvPr id="13" name="正方形/長方形 164"/>
          <p:cNvSpPr>
            <a:spLocks noChangeArrowheads="1"/>
          </p:cNvSpPr>
          <p:nvPr/>
        </p:nvSpPr>
        <p:spPr bwMode="auto">
          <a:xfrm>
            <a:off x="7627877" y="518387"/>
            <a:ext cx="3061420" cy="276999"/>
          </a:xfrm>
          <a:prstGeom prst="rect">
            <a:avLst/>
          </a:prstGeom>
          <a:noFill/>
          <a:ln w="9525">
            <a:noFill/>
            <a:miter lim="800000"/>
            <a:headEnd/>
            <a:tailEnd/>
          </a:ln>
        </p:spPr>
        <p:txBody>
          <a:bodyPr wrap="square">
            <a:spAutoFit/>
          </a:bodyPr>
          <a:lstStyle/>
          <a:p>
            <a:pPr algn="l"/>
            <a:r>
              <a:rPr lang="ja-JP" altLang="en-US" sz="1200" b="1" dirty="0"/>
              <a:t>記入日：　令和６年７月２７日</a:t>
            </a:r>
            <a:endParaRPr lang="en-US" altLang="ja-JP" sz="1200" b="1" dirty="0"/>
          </a:p>
        </p:txBody>
      </p:sp>
      <p:sp>
        <p:nvSpPr>
          <p:cNvPr id="14" name="正方形/長方形 49"/>
          <p:cNvSpPr/>
          <p:nvPr/>
        </p:nvSpPr>
        <p:spPr>
          <a:xfrm>
            <a:off x="126651" y="4448175"/>
            <a:ext cx="3214299" cy="230832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主なターゲット</a:t>
            </a:r>
            <a:r>
              <a:rPr lang="en-US" altLang="ja-JP" sz="1200" u="sng" dirty="0">
                <a:latin typeface="ＭＳ Ｐゴシック"/>
                <a:ea typeface="ＭＳ Ｐゴシック"/>
                <a:cs typeface="Meiryo UI" panose="020B0604030504040204" pitchFamily="50" charset="-128"/>
              </a:rPr>
              <a:t>】</a:t>
            </a:r>
          </a:p>
          <a:p>
            <a:pPr marL="228600" indent="-139700" algn="l">
              <a:buFont typeface="+mj-ea"/>
              <a:buAutoNum type="circleNumDbPlain"/>
            </a:pPr>
            <a:r>
              <a:rPr lang="ja-JP" altLang="en-US" sz="1200" dirty="0"/>
              <a:t>首都圏からのビジネス客</a:t>
            </a:r>
            <a:endParaRPr lang="en-US" altLang="ja-JP" sz="1200" dirty="0"/>
          </a:p>
          <a:p>
            <a:pPr marL="228600" indent="-139700" algn="l">
              <a:buFont typeface="+mj-ea"/>
              <a:buAutoNum type="circleNumDbPlain"/>
            </a:pPr>
            <a:r>
              <a:rPr lang="ja-JP" altLang="en-US" sz="1200" dirty="0"/>
              <a:t>首都圏からの観光客</a:t>
            </a:r>
            <a:endParaRPr lang="en-US" altLang="ja-JP" sz="1200" dirty="0"/>
          </a:p>
          <a:p>
            <a:pPr marL="228600" indent="-139700" algn="l">
              <a:buFont typeface="+mj-ea"/>
              <a:buAutoNum type="circleNumDbPlain"/>
            </a:pPr>
            <a:r>
              <a:rPr lang="ja-JP" altLang="en-US" sz="1200" dirty="0"/>
              <a:t>欧米豪からのインバウンド</a:t>
            </a:r>
            <a:endParaRPr kumimoji="1" lang="en-US" altLang="ja-JP" sz="1200" b="0" i="0" u="none" strike="noStrike" kern="1200" cap="none" spc="0" normalizeH="0" baseline="0" noProof="0" dirty="0">
              <a:ln>
                <a:noFill/>
              </a:ln>
              <a:effectLst/>
              <a:uLnTx/>
              <a:uFillTx/>
              <a:latin typeface="ＭＳ Ｐゴシック"/>
              <a:ea typeface="ＭＳ Ｐゴシック"/>
              <a:cs typeface="Meiryo UI" panose="020B0604030504040204" pitchFamily="50" charset="-128"/>
            </a:endParaRPr>
          </a:p>
          <a:p>
            <a:pPr marL="0" marR="0" lvl="0" indent="0" algn="l" defTabSz="914400" rtl="0" eaLnBrk="1" fontAlgn="base" latinLnBrk="0" hangingPunct="1">
              <a:lnSpc>
                <a:spcPct val="100000"/>
              </a:lnSpc>
              <a:spcBef>
                <a:spcPct val="0"/>
              </a:spcBef>
              <a:spcAft>
                <a:spcPts val="0"/>
              </a:spcAft>
              <a:buClrTx/>
              <a:buSzTx/>
              <a:buFontTx/>
              <a:buNone/>
              <a:tabLst/>
              <a:defRPr/>
            </a:pPr>
            <a:r>
              <a:rPr lang="en-US" altLang="ja-JP" sz="1200" u="sng" dirty="0">
                <a:latin typeface="ＭＳ Ｐゴシック"/>
                <a:ea typeface="ＭＳ Ｐゴシック"/>
                <a:cs typeface="Meiryo UI" panose="020B0604030504040204" pitchFamily="50" charset="-128"/>
              </a:rPr>
              <a:t>【</a:t>
            </a:r>
            <a:r>
              <a:rPr lang="ja-JP" altLang="en-US" sz="1200" u="sng" dirty="0">
                <a:latin typeface="ＭＳ Ｐゴシック"/>
                <a:ea typeface="ＭＳ Ｐゴシック"/>
                <a:cs typeface="Meiryo UI" panose="020B0604030504040204" pitchFamily="50" charset="-128"/>
              </a:rPr>
              <a:t>ターゲットの誘客に向けた取組方針</a:t>
            </a:r>
            <a:r>
              <a:rPr lang="en-US" altLang="ja-JP" sz="1200" u="sng" dirty="0">
                <a:latin typeface="ＭＳ Ｐゴシック"/>
                <a:ea typeface="ＭＳ Ｐゴシック"/>
                <a:cs typeface="Meiryo UI" panose="020B0604030504040204" pitchFamily="50" charset="-128"/>
              </a:rPr>
              <a:t>】</a:t>
            </a:r>
          </a:p>
          <a:p>
            <a:pPr marL="228600" indent="-139700" algn="l">
              <a:buFont typeface="+mj-ea"/>
              <a:buAutoNum type="circleNumDbPlain"/>
            </a:pPr>
            <a:r>
              <a:rPr lang="ja-JP" altLang="en-US" sz="1200" dirty="0"/>
              <a:t>ワーケーションや</a:t>
            </a:r>
            <a:r>
              <a:rPr lang="en-US" altLang="ja-JP" sz="1200" dirty="0"/>
              <a:t>IT</a:t>
            </a:r>
            <a:r>
              <a:rPr lang="ja-JP" altLang="en-US" sz="1200" dirty="0"/>
              <a:t>企業のビジネス誘致による関係人口の創出</a:t>
            </a:r>
            <a:endParaRPr lang="en-US" altLang="ja-JP" sz="1200" dirty="0"/>
          </a:p>
          <a:p>
            <a:pPr marL="228600" indent="-139700" algn="l">
              <a:buFont typeface="+mj-ea"/>
              <a:buAutoNum type="circleNumDbPlain"/>
            </a:pPr>
            <a:r>
              <a:rPr lang="ja-JP" altLang="en-US" sz="1200" dirty="0"/>
              <a:t>温泉・ビーチ・パンダなど非日常資源による富裕層の誘致</a:t>
            </a:r>
            <a:endParaRPr lang="en-US" altLang="ja-JP" sz="1200" dirty="0"/>
          </a:p>
          <a:p>
            <a:pPr marL="228600" indent="-139700" algn="l">
              <a:buFont typeface="+mj-ea"/>
              <a:buAutoNum type="circleNumDbPlain"/>
            </a:pPr>
            <a:r>
              <a:rPr lang="ja-JP" altLang="en-US" sz="1200" dirty="0"/>
              <a:t>世界遺産熊野古道による知的層の誘致</a:t>
            </a:r>
            <a:endParaRPr lang="en-US" altLang="ja-JP" sz="1200" dirty="0">
              <a:latin typeface="ＭＳ Ｐゴシック"/>
              <a:ea typeface="ＭＳ Ｐゴシック"/>
              <a:cs typeface="Meiryo UI" panose="020B0604030504040204" pitchFamily="50" charset="-128"/>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1" lang="en-US" altLang="ja-JP" sz="1200" b="0" i="0" u="sng" strike="noStrike" kern="1200" cap="none" spc="0" normalizeH="0" baseline="0" noProof="0" dirty="0">
                <a:ln>
                  <a:noFill/>
                </a:ln>
                <a:effectLst/>
                <a:uLnTx/>
                <a:uFillTx/>
                <a:latin typeface="ＭＳ Ｐゴシック"/>
                <a:ea typeface="ＭＳ Ｐゴシック"/>
                <a:cs typeface="Meiryo UI" panose="020B0604030504040204" pitchFamily="50" charset="-128"/>
              </a:rPr>
              <a:t>【</a:t>
            </a:r>
            <a:r>
              <a:rPr kumimoji="1" lang="ja-JP" altLang="en-US" sz="1200" b="0" i="0" u="sng" strike="noStrike" kern="1200" cap="none" spc="0" normalizeH="0" baseline="0" noProof="0" dirty="0">
                <a:ln>
                  <a:noFill/>
                </a:ln>
                <a:effectLst/>
                <a:uLnTx/>
                <a:uFillTx/>
                <a:latin typeface="ＭＳ Ｐゴシック"/>
                <a:ea typeface="ＭＳ Ｐゴシック"/>
                <a:cs typeface="Meiryo UI" panose="020B0604030504040204" pitchFamily="50" charset="-128"/>
              </a:rPr>
              <a:t>観光地域づくり</a:t>
            </a:r>
            <a:r>
              <a:rPr lang="ja-JP" altLang="en-US" sz="1200" u="sng" dirty="0">
                <a:latin typeface="ＭＳ Ｐゴシック"/>
                <a:ea typeface="ＭＳ Ｐゴシック"/>
                <a:cs typeface="Meiryo UI" panose="020B0604030504040204" pitchFamily="50" charset="-128"/>
              </a:rPr>
              <a:t>のコンセプト</a:t>
            </a:r>
            <a:r>
              <a:rPr lang="en-US" altLang="ja-JP" sz="1200" u="sng" dirty="0">
                <a:latin typeface="ＭＳ Ｐゴシック"/>
                <a:ea typeface="ＭＳ Ｐゴシック"/>
                <a:cs typeface="Meiryo UI" panose="020B0604030504040204" pitchFamily="50" charset="-128"/>
              </a:rPr>
              <a:t>】</a:t>
            </a:r>
          </a:p>
          <a:p>
            <a:pPr marL="0" marR="0" lvl="0" indent="0" algn="l" defTabSz="914400" rtl="0" eaLnBrk="1" fontAlgn="base"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effectLst/>
                <a:uLnTx/>
                <a:uFillTx/>
                <a:latin typeface="ＭＳ Ｐゴシック"/>
                <a:ea typeface="ＭＳ Ｐゴシック"/>
                <a:cs typeface="Meiryo UI" panose="020B0604030504040204" pitchFamily="50" charset="-128"/>
              </a:rPr>
              <a:t>　関西の奥座敷から、世界の</a:t>
            </a:r>
            <a:r>
              <a:rPr kumimoji="1" lang="en-US" altLang="ja-JP" sz="1200" b="0" i="0" u="none" strike="noStrike" kern="1200" cap="none" spc="0" normalizeH="0" baseline="0" noProof="0" dirty="0" err="1">
                <a:ln>
                  <a:noFill/>
                </a:ln>
                <a:effectLst/>
                <a:uLnTx/>
                <a:uFillTx/>
                <a:latin typeface="ＭＳ Ｐゴシック"/>
                <a:ea typeface="ＭＳ Ｐゴシック"/>
                <a:cs typeface="Meiryo UI" panose="020B0604030504040204" pitchFamily="50" charset="-128"/>
              </a:rPr>
              <a:t>Kii</a:t>
            </a:r>
            <a:r>
              <a:rPr kumimoji="1" lang="ja-JP" altLang="en-US" sz="1200" b="0" i="0" u="none" strike="noStrike" kern="1200" cap="none" spc="0" normalizeH="0" baseline="0" noProof="0" dirty="0">
                <a:ln>
                  <a:noFill/>
                </a:ln>
                <a:effectLst/>
                <a:uLnTx/>
                <a:uFillTx/>
                <a:latin typeface="ＭＳ Ｐゴシック"/>
                <a:ea typeface="ＭＳ Ｐゴシック"/>
                <a:cs typeface="Meiryo UI" panose="020B0604030504040204" pitchFamily="50" charset="-128"/>
              </a:rPr>
              <a:t>（紀伊）へ</a:t>
            </a:r>
            <a:endParaRPr kumimoji="1" lang="en-US" altLang="ja-JP" sz="1200" b="0" i="0" u="none" strike="noStrike" kern="1200" cap="none" spc="0" normalizeH="0" baseline="0" noProof="0" dirty="0">
              <a:ln>
                <a:noFill/>
              </a:ln>
              <a:effectLst/>
              <a:uLnTx/>
              <a:uFillTx/>
              <a:latin typeface="ＭＳ Ｐゴシック"/>
              <a:ea typeface="ＭＳ Ｐゴシック"/>
              <a:cs typeface="Meiryo UI" panose="020B0604030504040204" pitchFamily="50" charset="-128"/>
            </a:endParaRPr>
          </a:p>
        </p:txBody>
      </p:sp>
      <p:sp>
        <p:nvSpPr>
          <p:cNvPr id="22" name="Rectangle 11"/>
          <p:cNvSpPr>
            <a:spLocks noChangeArrowheads="1"/>
          </p:cNvSpPr>
          <p:nvPr/>
        </p:nvSpPr>
        <p:spPr bwMode="auto">
          <a:xfrm>
            <a:off x="3490332" y="4423912"/>
            <a:ext cx="6302597" cy="2316101"/>
          </a:xfrm>
          <a:prstGeom prst="rect">
            <a:avLst/>
          </a:prstGeom>
          <a:solidFill>
            <a:srgbClr val="FFFF99"/>
          </a:solidFill>
          <a:ln w="57150">
            <a:solidFill>
              <a:srgbClr val="FFC000"/>
            </a:solidFill>
            <a:miter lim="800000"/>
            <a:headEnd/>
            <a:tailEnd/>
          </a:ln>
        </p:spPr>
        <p:txBody>
          <a:bodyPr anchor="t"/>
          <a:lstStyle/>
          <a:p>
            <a:pPr lvl="0" algn="l">
              <a:spcAft>
                <a:spcPts val="0"/>
              </a:spcAft>
              <a:defRPr/>
            </a:pPr>
            <a:endParaRPr lang="en-US" altLang="ja-JP" sz="1200" dirty="0">
              <a:latin typeface="ＭＳ Ｐゴシック"/>
              <a:ea typeface="ＭＳ Ｐゴシック"/>
              <a:cs typeface="Meiryo UI" panose="020B0604030504040204" pitchFamily="50" charset="-128"/>
            </a:endParaRPr>
          </a:p>
        </p:txBody>
      </p:sp>
      <p:sp>
        <p:nvSpPr>
          <p:cNvPr id="27" name="正方形/長方形 26"/>
          <p:cNvSpPr/>
          <p:nvPr/>
        </p:nvSpPr>
        <p:spPr>
          <a:xfrm>
            <a:off x="8972874" y="89959"/>
            <a:ext cx="704537" cy="329784"/>
          </a:xfrm>
          <a:prstGeom prst="rect">
            <a:avLst/>
          </a:prstGeom>
          <a:ln/>
        </p:spPr>
        <p:style>
          <a:lnRef idx="2">
            <a:schemeClr val="dk1"/>
          </a:lnRef>
          <a:fillRef idx="1">
            <a:schemeClr val="lt1"/>
          </a:fillRef>
          <a:effectRef idx="0">
            <a:schemeClr val="dk1"/>
          </a:effectRef>
          <a:fontRef idx="minor">
            <a:schemeClr val="dk1"/>
          </a:fontRef>
        </p:style>
        <p:txBody>
          <a:bodyPr vertOverflow="overflow" horzOverflow="overflow" wrap="none" numCol="1" rtlCol="0" anchor="ctr" anchorCtr="0" compatLnSpc="1"/>
          <a:lstStyle/>
          <a:p>
            <a:pPr marL="0" marR="0" indent="0" algn="ctr" defTabSz="914400" rtl="0" eaLnBrk="1" fontAlgn="base" latinLnBrk="0" hangingPunct="1">
              <a:lnSpc>
                <a:spcPct val="100000"/>
              </a:lnSpc>
              <a:spcBef>
                <a:spcPct val="0"/>
              </a:spcBef>
              <a:spcAft>
                <a:spcPct val="0"/>
              </a:spcAft>
            </a:pPr>
            <a:r>
              <a:rPr kumimoji="1" lang="ja-JP" altLang="en-US" sz="1400" b="0" i="0" u="none" strike="noStrike" cap="none" normalizeH="0" baseline="0" dirty="0">
                <a:ln>
                  <a:noFill/>
                </a:ln>
                <a:solidFill>
                  <a:schemeClr val="tx1"/>
                </a:solidFill>
                <a:effectLst/>
                <a:latin typeface="Arial"/>
                <a:ea typeface="ＭＳ Ｐゴシック"/>
              </a:rPr>
              <a:t>様式２</a:t>
            </a:r>
          </a:p>
        </p:txBody>
      </p:sp>
      <p:sp>
        <p:nvSpPr>
          <p:cNvPr id="28" name="正方形/長方形 31"/>
          <p:cNvSpPr>
            <a:spLocks noChangeArrowheads="1"/>
          </p:cNvSpPr>
          <p:nvPr/>
        </p:nvSpPr>
        <p:spPr bwMode="auto">
          <a:xfrm>
            <a:off x="126650" y="647901"/>
            <a:ext cx="1303487" cy="206477"/>
          </a:xfrm>
          <a:prstGeom prst="rect">
            <a:avLst/>
          </a:prstGeom>
          <a:gradFill rotWithShape="1">
            <a:gsLst>
              <a:gs pos="0">
                <a:srgbClr val="99FF99"/>
              </a:gs>
              <a:gs pos="50000">
                <a:srgbClr val="D6FFD6"/>
              </a:gs>
              <a:gs pos="100000">
                <a:srgbClr val="99FF99"/>
              </a:gs>
            </a:gsLst>
            <a:lin ang="5400000" scaled="1"/>
          </a:gradFill>
          <a:ln w="28575" algn="ctr">
            <a:solidFill>
              <a:srgbClr val="008000"/>
            </a:solidFill>
            <a:miter lim="800000"/>
            <a:headEnd/>
            <a:tailEnd/>
          </a:ln>
        </p:spPr>
        <p:txBody>
          <a:bodyPr wrap="square" lIns="18000" tIns="10800" rIns="18000" bIns="10800">
            <a:spAutoFit/>
          </a:bodyPr>
          <a:lstStyle/>
          <a:p>
            <a:pPr marL="85725" indent="-85725"/>
            <a:r>
              <a:rPr lang="ja-JP" altLang="en-US" sz="1200" dirty="0">
                <a:ea typeface="HGPｺﾞｼｯｸE" pitchFamily="50" charset="-128"/>
              </a:rPr>
              <a:t>基礎情報</a:t>
            </a:r>
          </a:p>
        </p:txBody>
      </p:sp>
      <p:sp>
        <p:nvSpPr>
          <p:cNvPr id="30" name="正方形/長方形 31"/>
          <p:cNvSpPr>
            <a:spLocks noChangeArrowheads="1"/>
          </p:cNvSpPr>
          <p:nvPr/>
        </p:nvSpPr>
        <p:spPr bwMode="auto">
          <a:xfrm>
            <a:off x="126650" y="4217435"/>
            <a:ext cx="1303487" cy="206477"/>
          </a:xfrm>
          <a:prstGeom prst="rect">
            <a:avLst/>
          </a:prstGeom>
          <a:gradFill rotWithShape="1">
            <a:gsLst>
              <a:gs pos="0">
                <a:srgbClr val="99FF99"/>
              </a:gs>
              <a:gs pos="50000">
                <a:srgbClr val="D6FFD6"/>
              </a:gs>
              <a:gs pos="100000">
                <a:srgbClr val="99FF99"/>
              </a:gs>
            </a:gsLst>
            <a:lin ang="5400000" scaled="1"/>
          </a:gradFill>
          <a:ln w="28575" algn="ctr">
            <a:solidFill>
              <a:srgbClr val="008000"/>
            </a:solidFill>
            <a:miter lim="800000"/>
            <a:headEnd/>
            <a:tailEnd/>
          </a:ln>
        </p:spPr>
        <p:txBody>
          <a:bodyPr wrap="square" lIns="18000" tIns="10800" rIns="18000" bIns="10800">
            <a:spAutoFit/>
          </a:bodyPr>
          <a:lstStyle/>
          <a:p>
            <a:pPr marL="85725" indent="-85725"/>
            <a:r>
              <a:rPr lang="ja-JP" altLang="en-US" sz="1200" dirty="0">
                <a:ea typeface="HGPｺﾞｼｯｸE" pitchFamily="50" charset="-128"/>
              </a:rPr>
              <a:t>戦略</a:t>
            </a:r>
          </a:p>
        </p:txBody>
      </p:sp>
      <p:sp>
        <p:nvSpPr>
          <p:cNvPr id="31" name="正方形/長方形 31"/>
          <p:cNvSpPr>
            <a:spLocks noChangeArrowheads="1"/>
          </p:cNvSpPr>
          <p:nvPr/>
        </p:nvSpPr>
        <p:spPr bwMode="auto">
          <a:xfrm>
            <a:off x="4948084" y="647901"/>
            <a:ext cx="1303487" cy="206477"/>
          </a:xfrm>
          <a:prstGeom prst="rect">
            <a:avLst/>
          </a:prstGeom>
          <a:gradFill rotWithShape="1">
            <a:gsLst>
              <a:gs pos="0">
                <a:srgbClr val="99FF99"/>
              </a:gs>
              <a:gs pos="50000">
                <a:srgbClr val="D6FFD6"/>
              </a:gs>
              <a:gs pos="100000">
                <a:srgbClr val="99FF99"/>
              </a:gs>
            </a:gsLst>
            <a:lin ang="5400000" scaled="1"/>
          </a:gradFill>
          <a:ln w="28575" algn="ctr">
            <a:solidFill>
              <a:srgbClr val="008000"/>
            </a:solidFill>
            <a:miter lim="800000"/>
            <a:headEnd/>
            <a:tailEnd/>
          </a:ln>
        </p:spPr>
        <p:txBody>
          <a:bodyPr wrap="square" lIns="18000" tIns="10800" rIns="18000" bIns="10800">
            <a:spAutoFit/>
          </a:bodyPr>
          <a:lstStyle/>
          <a:p>
            <a:pPr marL="85725" indent="-85725"/>
            <a:r>
              <a:rPr lang="ja-JP" altLang="en-US" sz="1200" dirty="0">
                <a:ea typeface="HGPｺﾞｼｯｸE" pitchFamily="50" charset="-128"/>
              </a:rPr>
              <a:t>ＫＰＩ（実績・目標）</a:t>
            </a:r>
          </a:p>
        </p:txBody>
      </p:sp>
      <p:sp>
        <p:nvSpPr>
          <p:cNvPr id="32" name="正方形/長方形 31"/>
          <p:cNvSpPr>
            <a:spLocks noChangeArrowheads="1"/>
          </p:cNvSpPr>
          <p:nvPr/>
        </p:nvSpPr>
        <p:spPr bwMode="auto">
          <a:xfrm>
            <a:off x="3490332" y="4217435"/>
            <a:ext cx="1303487" cy="206477"/>
          </a:xfrm>
          <a:prstGeom prst="rect">
            <a:avLst/>
          </a:prstGeom>
          <a:gradFill rotWithShape="1">
            <a:gsLst>
              <a:gs pos="0">
                <a:srgbClr val="99FF99"/>
              </a:gs>
              <a:gs pos="50000">
                <a:srgbClr val="D6FFD6"/>
              </a:gs>
              <a:gs pos="100000">
                <a:srgbClr val="99FF99"/>
              </a:gs>
            </a:gsLst>
            <a:lin ang="5400000" scaled="1"/>
          </a:gradFill>
          <a:ln w="28575" algn="ctr">
            <a:solidFill>
              <a:srgbClr val="008000"/>
            </a:solidFill>
            <a:miter lim="800000"/>
            <a:headEnd/>
            <a:tailEnd/>
          </a:ln>
        </p:spPr>
        <p:txBody>
          <a:bodyPr wrap="square" lIns="18000" tIns="10800" rIns="18000" bIns="10800">
            <a:spAutoFit/>
          </a:bodyPr>
          <a:lstStyle/>
          <a:p>
            <a:pPr marL="85725" indent="-85725"/>
            <a:r>
              <a:rPr lang="ja-JP" altLang="en-US" sz="1200" dirty="0">
                <a:ea typeface="HGPｺﾞｼｯｸE" pitchFamily="50" charset="-128"/>
              </a:rPr>
              <a:t>具体的な取組</a:t>
            </a:r>
          </a:p>
        </p:txBody>
      </p:sp>
      <p:grpSp>
        <p:nvGrpSpPr>
          <p:cNvPr id="17" name="グループ化 16"/>
          <p:cNvGrpSpPr/>
          <p:nvPr/>
        </p:nvGrpSpPr>
        <p:grpSpPr>
          <a:xfrm>
            <a:off x="-3415031" y="1924414"/>
            <a:ext cx="2971366" cy="1631216"/>
            <a:chOff x="-3172289" y="1895927"/>
            <a:chExt cx="2971366" cy="1631216"/>
          </a:xfrm>
        </p:grpSpPr>
        <p:sp>
          <p:nvSpPr>
            <p:cNvPr id="2" name="正方形/長方形 1"/>
            <p:cNvSpPr/>
            <p:nvPr/>
          </p:nvSpPr>
          <p:spPr>
            <a:xfrm>
              <a:off x="-3172289" y="1895927"/>
              <a:ext cx="2971366" cy="1631216"/>
            </a:xfrm>
            <a:prstGeom prst="rect">
              <a:avLst/>
            </a:prstGeom>
            <a:ln/>
          </p:spPr>
          <p:style>
            <a:lnRef idx="2">
              <a:schemeClr val="dk1"/>
            </a:lnRef>
            <a:fillRef idx="1">
              <a:schemeClr val="lt1"/>
            </a:fillRef>
            <a:effectRef idx="0">
              <a:schemeClr val="dk1"/>
            </a:effectRef>
            <a:fontRef idx="minor">
              <a:schemeClr val="dk1"/>
            </a:fontRef>
          </p:style>
          <p:txBody>
            <a:bodyPr vertOverflow="overflow" horzOverflow="overflow" wrap="none" numCol="1" rtlCol="0" anchor="t" anchorCtr="0" compatLnSpc="1"/>
            <a:lstStyle/>
            <a:p>
              <a:pPr marL="0" marR="0" indent="0" algn="l" defTabSz="914400" rtl="0" eaLnBrk="1" fontAlgn="base" latinLnBrk="0" hangingPunct="1">
                <a:lnSpc>
                  <a:spcPct val="100000"/>
                </a:lnSpc>
                <a:spcBef>
                  <a:spcPct val="0"/>
                </a:spcBef>
                <a:spcAft>
                  <a:spcPct val="0"/>
                </a:spcAft>
              </a:pPr>
              <a:endParaRPr kumimoji="1" lang="ja-JP" altLang="en-US" sz="1100" b="0" i="0" u="none" strike="noStrike" cap="none" normalizeH="0" baseline="0" dirty="0">
                <a:ln>
                  <a:noFill/>
                </a:ln>
                <a:solidFill>
                  <a:schemeClr val="tx1"/>
                </a:solidFill>
                <a:effectLst/>
                <a:latin typeface="Arial"/>
                <a:ea typeface="ＭＳ Ｐゴシック"/>
              </a:endParaRPr>
            </a:p>
          </p:txBody>
        </p:sp>
        <p:sp>
          <p:nvSpPr>
            <p:cNvPr id="3" name="正方形/長方形 2"/>
            <p:cNvSpPr/>
            <p:nvPr/>
          </p:nvSpPr>
          <p:spPr>
            <a:xfrm>
              <a:off x="-3172289" y="1895927"/>
              <a:ext cx="2971366" cy="1631216"/>
            </a:xfrm>
            <a:prstGeom prst="rect">
              <a:avLst/>
            </a:prstGeom>
          </p:spPr>
          <p:txBody>
            <a:bodyPr wrap="square">
              <a:spAutoFit/>
            </a:bodyPr>
            <a:lstStyle/>
            <a:p>
              <a:pPr algn="l"/>
              <a:r>
                <a:rPr lang="en-US" altLang="ja-JP" dirty="0">
                  <a:latin typeface="Arial"/>
                  <a:ea typeface="ＭＳ Ｐゴシック"/>
                </a:rPr>
                <a:t>【</a:t>
              </a:r>
              <a:r>
                <a:rPr lang="ja-JP" altLang="en-US" dirty="0">
                  <a:latin typeface="Arial"/>
                  <a:ea typeface="ＭＳ Ｐゴシック"/>
                </a:rPr>
                <a:t>基礎情報</a:t>
              </a:r>
              <a:r>
                <a:rPr lang="en-US" altLang="ja-JP" dirty="0">
                  <a:latin typeface="Arial"/>
                  <a:ea typeface="ＭＳ Ｐゴシック"/>
                </a:rPr>
                <a:t>】</a:t>
              </a:r>
            </a:p>
            <a:p>
              <a:pPr marL="171450" indent="-171450" algn="l">
                <a:buFont typeface="Arial" panose="020B0604020202020204" pitchFamily="34" charset="0"/>
                <a:buChar char="•"/>
              </a:pPr>
              <a:r>
                <a:rPr lang="ja-JP" altLang="en-US" dirty="0"/>
                <a:t>形成・確立計画の記載内容と整合性のとれた形でご記載ください。</a:t>
              </a:r>
              <a:endParaRPr lang="en-US" altLang="ja-JP" dirty="0">
                <a:latin typeface="Arial"/>
                <a:ea typeface="ＭＳ Ｐゴシック"/>
              </a:endParaRPr>
            </a:p>
            <a:p>
              <a:pPr marL="171450" indent="-171450" algn="l">
                <a:buFont typeface="Arial" panose="020B0604020202020204" pitchFamily="34" charset="0"/>
                <a:buChar char="•"/>
              </a:pPr>
              <a:r>
                <a:rPr lang="ja-JP" altLang="en-US" dirty="0">
                  <a:latin typeface="Arial"/>
                  <a:ea typeface="ＭＳ Ｐゴシック"/>
                </a:rPr>
                <a:t>「設立経緯」については、以下の選択肢から選んでください。</a:t>
              </a:r>
              <a:endParaRPr lang="en-US" altLang="ja-JP" dirty="0">
                <a:latin typeface="Arial"/>
                <a:ea typeface="ＭＳ Ｐゴシック"/>
              </a:endParaRPr>
            </a:p>
            <a:p>
              <a:pPr marL="228600" indent="-136525" algn="l">
                <a:buFont typeface="+mj-ea"/>
                <a:buAutoNum type="circleNumDbPlain"/>
              </a:pPr>
              <a:r>
                <a:rPr lang="ja-JP" altLang="en-US" dirty="0">
                  <a:latin typeface="Arial"/>
                  <a:ea typeface="ＭＳ Ｐゴシック"/>
                </a:rPr>
                <a:t>区域に観光協会があるが、役割分担等をした上でＤＭＯ新設</a:t>
              </a:r>
              <a:endParaRPr lang="en-US" altLang="ja-JP" dirty="0">
                <a:latin typeface="Arial"/>
                <a:ea typeface="ＭＳ Ｐゴシック"/>
              </a:endParaRPr>
            </a:p>
            <a:p>
              <a:pPr marL="228600" indent="-136525" algn="l">
                <a:buFont typeface="+mj-ea"/>
                <a:buAutoNum type="circleNumDbPlain"/>
              </a:pPr>
              <a:r>
                <a:rPr lang="ja-JP" altLang="en-US" dirty="0">
                  <a:latin typeface="Arial"/>
                  <a:ea typeface="ＭＳ Ｐゴシック"/>
                </a:rPr>
                <a:t>区域の複数の観光協会が統合してＤＭＯ新設</a:t>
              </a:r>
              <a:endParaRPr lang="en-US" altLang="ja-JP" dirty="0">
                <a:latin typeface="Arial"/>
                <a:ea typeface="ＭＳ Ｐゴシック"/>
              </a:endParaRPr>
            </a:p>
            <a:p>
              <a:pPr marL="228600" indent="-136525" algn="l">
                <a:buFont typeface="+mj-ea"/>
                <a:buAutoNum type="circleNumDbPlain"/>
              </a:pPr>
              <a:r>
                <a:rPr lang="ja-JP" altLang="en-US" dirty="0">
                  <a:latin typeface="Arial"/>
                  <a:ea typeface="ＭＳ Ｐゴシック"/>
                </a:rPr>
                <a:t>区域の観光協会ガＤＭＯに移行</a:t>
              </a:r>
              <a:endParaRPr lang="en-US" altLang="ja-JP" dirty="0">
                <a:latin typeface="Arial"/>
                <a:ea typeface="ＭＳ Ｐゴシック"/>
              </a:endParaRPr>
            </a:p>
            <a:p>
              <a:pPr marL="228600" indent="-136525" algn="l">
                <a:buFont typeface="+mj-ea"/>
                <a:buAutoNum type="circleNumDbPlain"/>
              </a:pPr>
              <a:r>
                <a:rPr lang="ja-JP" altLang="en-US" dirty="0">
                  <a:latin typeface="Arial"/>
                  <a:ea typeface="ＭＳ Ｐゴシック"/>
                </a:rPr>
                <a:t>その他</a:t>
              </a:r>
            </a:p>
          </p:txBody>
        </p:sp>
      </p:grpSp>
      <p:grpSp>
        <p:nvGrpSpPr>
          <p:cNvPr id="48" name="グループ化 47"/>
          <p:cNvGrpSpPr/>
          <p:nvPr/>
        </p:nvGrpSpPr>
        <p:grpSpPr>
          <a:xfrm>
            <a:off x="10377044" y="4539872"/>
            <a:ext cx="2988522" cy="1193865"/>
            <a:chOff x="9991367" y="4375911"/>
            <a:chExt cx="2988522" cy="1193865"/>
          </a:xfrm>
        </p:grpSpPr>
        <p:sp>
          <p:nvSpPr>
            <p:cNvPr id="33" name="正方形/長方形 32"/>
            <p:cNvSpPr/>
            <p:nvPr/>
          </p:nvSpPr>
          <p:spPr>
            <a:xfrm>
              <a:off x="9991367" y="4375911"/>
              <a:ext cx="2988521" cy="1193865"/>
            </a:xfrm>
            <a:prstGeom prst="rect">
              <a:avLst/>
            </a:prstGeom>
            <a:ln/>
          </p:spPr>
          <p:style>
            <a:lnRef idx="2">
              <a:schemeClr val="dk1"/>
            </a:lnRef>
            <a:fillRef idx="1">
              <a:schemeClr val="lt1"/>
            </a:fillRef>
            <a:effectRef idx="0">
              <a:schemeClr val="dk1"/>
            </a:effectRef>
            <a:fontRef idx="minor">
              <a:schemeClr val="dk1"/>
            </a:fontRef>
          </p:style>
          <p:txBody>
            <a:bodyPr vertOverflow="overflow" horzOverflow="overflow" wrap="none" numCol="1" rtlCol="0" anchor="t" anchorCtr="0" compatLnSpc="1"/>
            <a:lstStyle/>
            <a:p>
              <a:pPr marL="0" marR="0" indent="0" algn="dist" defTabSz="914400" rtl="0" eaLnBrk="1" fontAlgn="base" latinLnBrk="0" hangingPunct="1">
                <a:lnSpc>
                  <a:spcPct val="100000"/>
                </a:lnSpc>
                <a:spcBef>
                  <a:spcPct val="0"/>
                </a:spcBef>
                <a:spcAft>
                  <a:spcPct val="0"/>
                </a:spcAft>
              </a:pPr>
              <a:endParaRPr kumimoji="1" lang="en-US" altLang="ja-JP" sz="1100" b="0" i="0" u="none" strike="noStrike" cap="none" normalizeH="0" baseline="0" dirty="0">
                <a:ln>
                  <a:noFill/>
                </a:ln>
                <a:solidFill>
                  <a:schemeClr val="tx1"/>
                </a:solidFill>
                <a:effectLst/>
                <a:latin typeface="Arial"/>
                <a:ea typeface="ＭＳ Ｐゴシック"/>
              </a:endParaRPr>
            </a:p>
          </p:txBody>
        </p:sp>
        <p:sp>
          <p:nvSpPr>
            <p:cNvPr id="16" name="正方形/長方形 15"/>
            <p:cNvSpPr/>
            <p:nvPr/>
          </p:nvSpPr>
          <p:spPr>
            <a:xfrm>
              <a:off x="9998858" y="4377869"/>
              <a:ext cx="2981031" cy="1169551"/>
            </a:xfrm>
            <a:prstGeom prst="rect">
              <a:avLst/>
            </a:prstGeom>
          </p:spPr>
          <p:txBody>
            <a:bodyPr wrap="square">
              <a:spAutoFit/>
            </a:bodyPr>
            <a:lstStyle/>
            <a:p>
              <a:pPr algn="l"/>
              <a:r>
                <a:rPr lang="en-US" altLang="ja-JP" dirty="0">
                  <a:latin typeface="Arial"/>
                  <a:ea typeface="ＭＳ Ｐゴシック"/>
                </a:rPr>
                <a:t>【</a:t>
              </a:r>
              <a:r>
                <a:rPr lang="ja-JP" altLang="en-US" dirty="0">
                  <a:latin typeface="Arial"/>
                  <a:ea typeface="ＭＳ Ｐゴシック"/>
                </a:rPr>
                <a:t>具体的な取組</a:t>
              </a:r>
              <a:r>
                <a:rPr lang="en-US" altLang="ja-JP" dirty="0">
                  <a:latin typeface="Arial"/>
                  <a:ea typeface="ＭＳ Ｐゴシック"/>
                </a:rPr>
                <a:t>】</a:t>
              </a:r>
            </a:p>
            <a:p>
              <a:pPr marL="171450" indent="-171450" algn="l">
                <a:buFont typeface="Arial" panose="020B0604020202020204" pitchFamily="34" charset="0"/>
                <a:buChar char="•"/>
              </a:pPr>
              <a:r>
                <a:rPr lang="ja-JP" altLang="en-US" dirty="0">
                  <a:latin typeface="Arial"/>
                  <a:ea typeface="ＭＳ Ｐゴシック"/>
                </a:rPr>
                <a:t>それぞれの</a:t>
              </a:r>
              <a:r>
                <a:rPr lang="en-US" altLang="ja-JP" dirty="0">
                  <a:latin typeface="Arial"/>
                  <a:ea typeface="ＭＳ Ｐゴシック"/>
                </a:rPr>
                <a:t>DMO</a:t>
              </a:r>
              <a:r>
                <a:rPr lang="ja-JP" altLang="en-US" dirty="0">
                  <a:latin typeface="Arial"/>
                  <a:ea typeface="ＭＳ Ｐゴシック"/>
                </a:rPr>
                <a:t>において最も特色があると認識している取組についてご記載ください。</a:t>
              </a:r>
              <a:endParaRPr lang="en-US" altLang="ja-JP" dirty="0">
                <a:latin typeface="Arial"/>
                <a:ea typeface="ＭＳ Ｐゴシック"/>
              </a:endParaRPr>
            </a:p>
            <a:p>
              <a:pPr marL="171450" indent="-171450" algn="l">
                <a:buFont typeface="Arial" panose="020B0604020202020204" pitchFamily="34" charset="0"/>
                <a:buChar char="•"/>
              </a:pPr>
              <a:r>
                <a:rPr lang="ja-JP" altLang="en-US" dirty="0">
                  <a:latin typeface="Arial"/>
                  <a:ea typeface="ＭＳ Ｐゴシック"/>
                </a:rPr>
                <a:t>「観光資源の磨き上げ」等の項目は適宜編集いただいて構いません。</a:t>
              </a:r>
              <a:endParaRPr lang="en-US" altLang="ja-JP" dirty="0">
                <a:latin typeface="Arial"/>
                <a:ea typeface="ＭＳ Ｐゴシック"/>
              </a:endParaRPr>
            </a:p>
            <a:p>
              <a:pPr marL="171450" indent="-171450" algn="l">
                <a:buFont typeface="Arial" panose="020B0604020202020204" pitchFamily="34" charset="0"/>
                <a:buChar char="•"/>
              </a:pPr>
              <a:r>
                <a:rPr lang="ja-JP" altLang="en-US" dirty="0">
                  <a:latin typeface="Arial"/>
                  <a:ea typeface="ＭＳ Ｐゴシック"/>
                </a:rPr>
                <a:t>使用する写真は著作権者の許可を得たものを使用してください。</a:t>
              </a:r>
              <a:endParaRPr lang="en-US" altLang="ja-JP" dirty="0">
                <a:latin typeface="Arial"/>
                <a:ea typeface="ＭＳ Ｐゴシック"/>
              </a:endParaRPr>
            </a:p>
          </p:txBody>
        </p:sp>
      </p:grpSp>
      <p:grpSp>
        <p:nvGrpSpPr>
          <p:cNvPr id="20" name="グループ化 19"/>
          <p:cNvGrpSpPr/>
          <p:nvPr/>
        </p:nvGrpSpPr>
        <p:grpSpPr>
          <a:xfrm>
            <a:off x="-3431070" y="15240"/>
            <a:ext cx="2987405" cy="1385857"/>
            <a:chOff x="-3035496" y="-257570"/>
            <a:chExt cx="2987405" cy="1189239"/>
          </a:xfrm>
        </p:grpSpPr>
        <p:sp>
          <p:nvSpPr>
            <p:cNvPr id="35" name="正方形/長方形 34"/>
            <p:cNvSpPr/>
            <p:nvPr/>
          </p:nvSpPr>
          <p:spPr>
            <a:xfrm>
              <a:off x="-3035496" y="-257570"/>
              <a:ext cx="2971366" cy="1189239"/>
            </a:xfrm>
            <a:prstGeom prst="rect">
              <a:avLst/>
            </a:prstGeom>
            <a:ln/>
          </p:spPr>
          <p:style>
            <a:lnRef idx="2">
              <a:schemeClr val="dk1"/>
            </a:lnRef>
            <a:fillRef idx="1">
              <a:schemeClr val="lt1"/>
            </a:fillRef>
            <a:effectRef idx="0">
              <a:schemeClr val="dk1"/>
            </a:effectRef>
            <a:fontRef idx="minor">
              <a:schemeClr val="dk1"/>
            </a:fontRef>
          </p:style>
          <p:txBody>
            <a:bodyPr vertOverflow="overflow" horzOverflow="overflow" wrap="none" numCol="1" rtlCol="0" anchor="t" anchorCtr="0" compatLnSpc="1"/>
            <a:lstStyle/>
            <a:p>
              <a:pPr marL="0" marR="0" indent="0" algn="l" defTabSz="914400" rtl="0" eaLnBrk="1" fontAlgn="base" latinLnBrk="0" hangingPunct="1">
                <a:lnSpc>
                  <a:spcPct val="100000"/>
                </a:lnSpc>
                <a:spcBef>
                  <a:spcPct val="0"/>
                </a:spcBef>
                <a:spcAft>
                  <a:spcPct val="0"/>
                </a:spcAft>
              </a:pPr>
              <a:endParaRPr kumimoji="1" lang="ja-JP" altLang="en-US" sz="1100" b="0" i="0" u="none" strike="noStrike" cap="none" normalizeH="0" baseline="0" dirty="0">
                <a:ln>
                  <a:noFill/>
                </a:ln>
                <a:solidFill>
                  <a:schemeClr val="tx1"/>
                </a:solidFill>
                <a:effectLst/>
                <a:latin typeface="Arial"/>
                <a:ea typeface="ＭＳ Ｐゴシック"/>
              </a:endParaRPr>
            </a:p>
          </p:txBody>
        </p:sp>
        <p:sp>
          <p:nvSpPr>
            <p:cNvPr id="37" name="正方形/長方形 36"/>
            <p:cNvSpPr/>
            <p:nvPr/>
          </p:nvSpPr>
          <p:spPr>
            <a:xfrm>
              <a:off x="-3019457" y="-236638"/>
              <a:ext cx="2971366" cy="1135676"/>
            </a:xfrm>
            <a:prstGeom prst="rect">
              <a:avLst/>
            </a:prstGeom>
          </p:spPr>
          <p:txBody>
            <a:bodyPr wrap="square">
              <a:spAutoFit/>
            </a:bodyPr>
            <a:lstStyle/>
            <a:p>
              <a:pPr marL="171450" indent="-171450" algn="l">
                <a:buFont typeface="Arial" panose="020B0604020202020204" pitchFamily="34" charset="0"/>
                <a:buChar char="•"/>
              </a:pPr>
              <a:r>
                <a:rPr lang="ja-JP" altLang="en-US" dirty="0">
                  <a:latin typeface="Arial"/>
                  <a:ea typeface="ＭＳ Ｐゴシック"/>
                </a:rPr>
                <a:t>候補か登録のどちらかを選んで、ご記載ください。（候補</a:t>
              </a:r>
              <a:r>
                <a:rPr lang="en-US" altLang="ja-JP" dirty="0">
                  <a:latin typeface="Arial"/>
                  <a:ea typeface="ＭＳ Ｐゴシック"/>
                </a:rPr>
                <a:t>DMO</a:t>
              </a:r>
              <a:r>
                <a:rPr lang="ja-JP" altLang="en-US" dirty="0">
                  <a:latin typeface="Arial"/>
                  <a:ea typeface="ＭＳ Ｐゴシック"/>
                </a:rPr>
                <a:t>の申請中の団体におかれては、空欄で構いません）</a:t>
              </a:r>
              <a:endParaRPr lang="en-US" altLang="ja-JP" dirty="0">
                <a:latin typeface="Arial"/>
                <a:ea typeface="ＭＳ Ｐゴシック"/>
              </a:endParaRPr>
            </a:p>
            <a:p>
              <a:pPr marL="171450" indent="-171450" algn="l">
                <a:buFont typeface="Arial" panose="020B0604020202020204" pitchFamily="34" charset="0"/>
                <a:buChar char="•"/>
              </a:pPr>
              <a:r>
                <a:rPr lang="en-US" altLang="ja-JP" dirty="0">
                  <a:latin typeface="Arial"/>
                  <a:ea typeface="ＭＳ Ｐゴシック"/>
                </a:rPr>
                <a:t>【</a:t>
              </a:r>
              <a:r>
                <a:rPr lang="ja-JP" altLang="en-US" dirty="0"/>
                <a:t>登録区分</a:t>
              </a:r>
              <a:r>
                <a:rPr lang="en-US" altLang="ja-JP" dirty="0"/>
                <a:t>】</a:t>
              </a:r>
              <a:r>
                <a:rPr lang="ja-JP" altLang="en-US" dirty="0"/>
                <a:t>については、「広域連携ＤＭＯ」「地域連携ＤＭＯ」「地域ＤＭＯ」の３つから選択してご記載下さい、</a:t>
              </a:r>
              <a:endParaRPr lang="en-US" altLang="ja-JP" dirty="0">
                <a:latin typeface="Arial"/>
                <a:ea typeface="ＭＳ Ｐゴシック"/>
              </a:endParaRPr>
            </a:p>
            <a:p>
              <a:pPr marL="171450" indent="-171450" algn="l">
                <a:buFont typeface="Arial" panose="020B0604020202020204" pitchFamily="34" charset="0"/>
                <a:buChar char="•"/>
              </a:pPr>
              <a:r>
                <a:rPr lang="en-US" altLang="ja-JP" dirty="0">
                  <a:latin typeface="Arial"/>
                  <a:ea typeface="ＭＳ Ｐゴシック"/>
                </a:rPr>
                <a:t>DMO</a:t>
              </a:r>
              <a:r>
                <a:rPr lang="ja-JP" altLang="en-US" dirty="0">
                  <a:latin typeface="Arial"/>
                  <a:ea typeface="ＭＳ Ｐゴシック"/>
                </a:rPr>
                <a:t>名称は法人格も含めて、正式名称でご記載下さい。</a:t>
              </a:r>
              <a:endParaRPr lang="en-US" altLang="ja-JP" dirty="0">
                <a:latin typeface="Arial"/>
                <a:ea typeface="ＭＳ Ｐゴシック"/>
              </a:endParaRPr>
            </a:p>
          </p:txBody>
        </p:sp>
      </p:grpSp>
      <p:cxnSp>
        <p:nvCxnSpPr>
          <p:cNvPr id="39" name="直線矢印コネクタ 38"/>
          <p:cNvCxnSpPr>
            <a:stCxn id="37" idx="3"/>
          </p:cNvCxnSpPr>
          <p:nvPr/>
        </p:nvCxnSpPr>
        <p:spPr>
          <a:xfrm flipV="1">
            <a:off x="-443665" y="243231"/>
            <a:ext cx="399805" cy="4581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3" name="直線矢印コネクタ 42"/>
          <p:cNvCxnSpPr>
            <a:stCxn id="3" idx="3"/>
          </p:cNvCxnSpPr>
          <p:nvPr/>
        </p:nvCxnSpPr>
        <p:spPr>
          <a:xfrm flipV="1">
            <a:off x="-443665" y="2131607"/>
            <a:ext cx="399805" cy="6084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7" name="直線矢印コネクタ 46"/>
          <p:cNvCxnSpPr>
            <a:stCxn id="33" idx="1"/>
          </p:cNvCxnSpPr>
          <p:nvPr/>
        </p:nvCxnSpPr>
        <p:spPr>
          <a:xfrm flipH="1" flipV="1">
            <a:off x="9942311" y="4953000"/>
            <a:ext cx="434733" cy="1838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8" name="グループ化 7"/>
          <p:cNvGrpSpPr/>
          <p:nvPr/>
        </p:nvGrpSpPr>
        <p:grpSpPr>
          <a:xfrm>
            <a:off x="1758312" y="-725523"/>
            <a:ext cx="3402083" cy="506680"/>
            <a:chOff x="-3402083" y="4375037"/>
            <a:chExt cx="3402083" cy="506680"/>
          </a:xfrm>
        </p:grpSpPr>
        <p:sp>
          <p:nvSpPr>
            <p:cNvPr id="36" name="正方形/長方形 35"/>
            <p:cNvSpPr/>
            <p:nvPr/>
          </p:nvSpPr>
          <p:spPr>
            <a:xfrm>
              <a:off x="-3402083" y="4375037"/>
              <a:ext cx="3214775" cy="506680"/>
            </a:xfrm>
            <a:prstGeom prst="rect">
              <a:avLst/>
            </a:prstGeom>
            <a:ln/>
          </p:spPr>
          <p:style>
            <a:lnRef idx="2">
              <a:schemeClr val="dk1"/>
            </a:lnRef>
            <a:fillRef idx="1">
              <a:schemeClr val="lt1"/>
            </a:fillRef>
            <a:effectRef idx="0">
              <a:schemeClr val="dk1"/>
            </a:effectRef>
            <a:fontRef idx="minor">
              <a:schemeClr val="dk1"/>
            </a:fontRef>
          </p:style>
          <p:txBody>
            <a:bodyPr vertOverflow="overflow" horzOverflow="overflow" wrap="none" numCol="1" rtlCol="0" anchor="t" anchorCtr="0" compatLnSpc="1"/>
            <a:lstStyle/>
            <a:p>
              <a:pPr marL="0" marR="0" indent="0" algn="l" defTabSz="914400" rtl="0" eaLnBrk="1" fontAlgn="base" latinLnBrk="0" hangingPunct="1">
                <a:lnSpc>
                  <a:spcPct val="100000"/>
                </a:lnSpc>
                <a:spcBef>
                  <a:spcPct val="0"/>
                </a:spcBef>
                <a:spcAft>
                  <a:spcPct val="0"/>
                </a:spcAft>
              </a:pPr>
              <a:endParaRPr kumimoji="1" lang="ja-JP" altLang="en-US" sz="1100" b="0" i="0" u="none" strike="noStrike" cap="none" normalizeH="0" baseline="0" dirty="0">
                <a:ln>
                  <a:noFill/>
                </a:ln>
                <a:solidFill>
                  <a:schemeClr val="tx1"/>
                </a:solidFill>
                <a:effectLst/>
                <a:latin typeface="Arial"/>
                <a:ea typeface="ＭＳ Ｐゴシック"/>
              </a:endParaRPr>
            </a:p>
          </p:txBody>
        </p:sp>
        <p:sp>
          <p:nvSpPr>
            <p:cNvPr id="6" name="正方形/長方形 5"/>
            <p:cNvSpPr/>
            <p:nvPr/>
          </p:nvSpPr>
          <p:spPr>
            <a:xfrm>
              <a:off x="-3394591" y="4426404"/>
              <a:ext cx="3394591" cy="400110"/>
            </a:xfrm>
            <a:prstGeom prst="rect">
              <a:avLst/>
            </a:prstGeom>
          </p:spPr>
          <p:txBody>
            <a:bodyPr wrap="square">
              <a:spAutoFit/>
            </a:bodyPr>
            <a:lstStyle/>
            <a:p>
              <a:pPr algn="l"/>
              <a:r>
                <a:rPr lang="ja-JP" altLang="en-US" dirty="0">
                  <a:latin typeface="Arial"/>
                  <a:ea typeface="ＭＳ Ｐゴシック"/>
                </a:rPr>
                <a:t>例）　</a:t>
              </a:r>
              <a:endParaRPr lang="en-US" altLang="ja-JP" dirty="0">
                <a:latin typeface="Arial"/>
                <a:ea typeface="ＭＳ Ｐゴシック"/>
              </a:endParaRPr>
            </a:p>
            <a:p>
              <a:pPr algn="l"/>
              <a:r>
                <a:rPr lang="ja-JP" altLang="en-US" dirty="0">
                  <a:latin typeface="Arial"/>
                  <a:ea typeface="ＭＳ Ｐゴシック"/>
                </a:rPr>
                <a:t>（登録）</a:t>
              </a:r>
              <a:r>
                <a:rPr lang="en-US" altLang="ja-JP" dirty="0">
                  <a:latin typeface="Arial"/>
                  <a:ea typeface="ＭＳ Ｐゴシック"/>
                </a:rPr>
                <a:t>【</a:t>
              </a:r>
              <a:r>
                <a:rPr lang="ja-JP" altLang="en-US" dirty="0">
                  <a:latin typeface="Arial"/>
                  <a:ea typeface="ＭＳ Ｐゴシック"/>
                </a:rPr>
                <a:t>地域連携ＤＭＯ</a:t>
              </a:r>
              <a:r>
                <a:rPr lang="en-US" altLang="ja-JP" dirty="0">
                  <a:latin typeface="Arial"/>
                  <a:ea typeface="ＭＳ Ｐゴシック"/>
                </a:rPr>
                <a:t>】</a:t>
              </a:r>
              <a:r>
                <a:rPr lang="ja-JP" altLang="en-US" dirty="0">
                  <a:latin typeface="Arial"/>
                  <a:ea typeface="ＭＳ Ｐゴシック"/>
                </a:rPr>
                <a:t>　一般社団法人　○○観光協会</a:t>
              </a:r>
              <a:endParaRPr lang="en-US" altLang="ja-JP" dirty="0">
                <a:latin typeface="Arial"/>
                <a:ea typeface="ＭＳ Ｐゴシック"/>
              </a:endParaRPr>
            </a:p>
          </p:txBody>
        </p:sp>
      </p:grpSp>
      <p:cxnSp>
        <p:nvCxnSpPr>
          <p:cNvPr id="38" name="直線矢印コネクタ 37"/>
          <p:cNvCxnSpPr>
            <a:stCxn id="36" idx="1"/>
          </p:cNvCxnSpPr>
          <p:nvPr/>
        </p:nvCxnSpPr>
        <p:spPr>
          <a:xfrm flipH="1">
            <a:off x="956510" y="-472183"/>
            <a:ext cx="801802" cy="3907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40" name="グループ化 39"/>
          <p:cNvGrpSpPr/>
          <p:nvPr/>
        </p:nvGrpSpPr>
        <p:grpSpPr>
          <a:xfrm>
            <a:off x="-3415031" y="4401859"/>
            <a:ext cx="2971366" cy="551141"/>
            <a:chOff x="-3172289" y="1895927"/>
            <a:chExt cx="2971366" cy="1631216"/>
          </a:xfrm>
        </p:grpSpPr>
        <p:sp>
          <p:nvSpPr>
            <p:cNvPr id="41" name="正方形/長方形 40"/>
            <p:cNvSpPr/>
            <p:nvPr/>
          </p:nvSpPr>
          <p:spPr>
            <a:xfrm>
              <a:off x="-3172289" y="1895927"/>
              <a:ext cx="2971366" cy="1631216"/>
            </a:xfrm>
            <a:prstGeom prst="rect">
              <a:avLst/>
            </a:prstGeom>
            <a:ln/>
          </p:spPr>
          <p:style>
            <a:lnRef idx="2">
              <a:schemeClr val="dk1"/>
            </a:lnRef>
            <a:fillRef idx="1">
              <a:schemeClr val="lt1"/>
            </a:fillRef>
            <a:effectRef idx="0">
              <a:schemeClr val="dk1"/>
            </a:effectRef>
            <a:fontRef idx="minor">
              <a:schemeClr val="dk1"/>
            </a:fontRef>
          </p:style>
          <p:txBody>
            <a:bodyPr vertOverflow="overflow" horzOverflow="overflow" wrap="none" numCol="1" rtlCol="0" anchor="t" anchorCtr="0" compatLnSpc="1"/>
            <a:lstStyle/>
            <a:p>
              <a:pPr marL="0" marR="0" indent="0" algn="l" defTabSz="914400" rtl="0" eaLnBrk="1" fontAlgn="base" latinLnBrk="0" hangingPunct="1">
                <a:lnSpc>
                  <a:spcPct val="100000"/>
                </a:lnSpc>
                <a:spcBef>
                  <a:spcPct val="0"/>
                </a:spcBef>
                <a:spcAft>
                  <a:spcPct val="0"/>
                </a:spcAft>
              </a:pPr>
              <a:endParaRPr kumimoji="1" lang="ja-JP" altLang="en-US" sz="1100" b="0" i="0" u="none" strike="noStrike" cap="none" normalizeH="0" baseline="0" dirty="0">
                <a:ln>
                  <a:noFill/>
                </a:ln>
                <a:solidFill>
                  <a:schemeClr val="tx1"/>
                </a:solidFill>
                <a:effectLst/>
                <a:latin typeface="Arial"/>
                <a:ea typeface="ＭＳ Ｐゴシック"/>
              </a:endParaRPr>
            </a:p>
          </p:txBody>
        </p:sp>
        <p:sp>
          <p:nvSpPr>
            <p:cNvPr id="42" name="正方形/長方形 41"/>
            <p:cNvSpPr/>
            <p:nvPr/>
          </p:nvSpPr>
          <p:spPr>
            <a:xfrm>
              <a:off x="-3172289" y="1895927"/>
              <a:ext cx="2971366" cy="553998"/>
            </a:xfrm>
            <a:prstGeom prst="rect">
              <a:avLst/>
            </a:prstGeom>
          </p:spPr>
          <p:txBody>
            <a:bodyPr wrap="square">
              <a:spAutoFit/>
            </a:bodyPr>
            <a:lstStyle/>
            <a:p>
              <a:pPr algn="l"/>
              <a:r>
                <a:rPr lang="en-US" altLang="ja-JP" dirty="0">
                  <a:latin typeface="Arial"/>
                  <a:ea typeface="ＭＳ Ｐゴシック"/>
                </a:rPr>
                <a:t>【</a:t>
              </a:r>
              <a:r>
                <a:rPr lang="ja-JP" altLang="en-US" dirty="0">
                  <a:latin typeface="Arial"/>
                  <a:ea typeface="ＭＳ Ｐゴシック"/>
                </a:rPr>
                <a:t>戦略</a:t>
              </a:r>
              <a:r>
                <a:rPr lang="en-US" altLang="ja-JP" dirty="0">
                  <a:latin typeface="Arial"/>
                  <a:ea typeface="ＭＳ Ｐゴシック"/>
                </a:rPr>
                <a:t>】</a:t>
              </a:r>
            </a:p>
            <a:p>
              <a:pPr marL="171450" indent="-171450" algn="l">
                <a:buFont typeface="Arial" panose="020B0604020202020204" pitchFamily="34" charset="0"/>
                <a:buChar char="•"/>
              </a:pPr>
              <a:r>
                <a:rPr lang="ja-JP" altLang="en-US" dirty="0"/>
                <a:t>形成・確立計画の記載内容と整合性のとれた形でご記載ください。</a:t>
              </a:r>
              <a:endParaRPr lang="en-US" altLang="ja-JP" dirty="0">
                <a:latin typeface="Arial"/>
                <a:ea typeface="ＭＳ Ｐゴシック"/>
              </a:endParaRPr>
            </a:p>
          </p:txBody>
        </p:sp>
      </p:grpSp>
      <p:cxnSp>
        <p:nvCxnSpPr>
          <p:cNvPr id="44" name="直線矢印コネクタ 43"/>
          <p:cNvCxnSpPr>
            <a:stCxn id="41" idx="3"/>
          </p:cNvCxnSpPr>
          <p:nvPr/>
        </p:nvCxnSpPr>
        <p:spPr>
          <a:xfrm flipV="1">
            <a:off x="-443665" y="4609054"/>
            <a:ext cx="399805" cy="6837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45" name="グループ化 44"/>
          <p:cNvGrpSpPr/>
          <p:nvPr/>
        </p:nvGrpSpPr>
        <p:grpSpPr>
          <a:xfrm>
            <a:off x="10579920" y="353990"/>
            <a:ext cx="2971366" cy="553998"/>
            <a:chOff x="-3172289" y="1895927"/>
            <a:chExt cx="2971366" cy="1639672"/>
          </a:xfrm>
        </p:grpSpPr>
        <p:sp>
          <p:nvSpPr>
            <p:cNvPr id="46" name="正方形/長方形 45"/>
            <p:cNvSpPr/>
            <p:nvPr/>
          </p:nvSpPr>
          <p:spPr>
            <a:xfrm>
              <a:off x="-3172289" y="1895927"/>
              <a:ext cx="2971366" cy="1631216"/>
            </a:xfrm>
            <a:prstGeom prst="rect">
              <a:avLst/>
            </a:prstGeom>
            <a:ln/>
          </p:spPr>
          <p:style>
            <a:lnRef idx="2">
              <a:schemeClr val="dk1"/>
            </a:lnRef>
            <a:fillRef idx="1">
              <a:schemeClr val="lt1"/>
            </a:fillRef>
            <a:effectRef idx="0">
              <a:schemeClr val="dk1"/>
            </a:effectRef>
            <a:fontRef idx="minor">
              <a:schemeClr val="dk1"/>
            </a:fontRef>
          </p:style>
          <p:txBody>
            <a:bodyPr vertOverflow="overflow" horzOverflow="overflow" wrap="none" numCol="1" rtlCol="0" anchor="t" anchorCtr="0" compatLnSpc="1"/>
            <a:lstStyle/>
            <a:p>
              <a:pPr marL="0" marR="0" indent="0" algn="l" defTabSz="914400" rtl="0" eaLnBrk="1" fontAlgn="base" latinLnBrk="0" hangingPunct="1">
                <a:lnSpc>
                  <a:spcPct val="100000"/>
                </a:lnSpc>
                <a:spcBef>
                  <a:spcPct val="0"/>
                </a:spcBef>
                <a:spcAft>
                  <a:spcPct val="0"/>
                </a:spcAft>
              </a:pPr>
              <a:endParaRPr kumimoji="1" lang="ja-JP" altLang="en-US" sz="1100" b="0" i="0" u="none" strike="noStrike" cap="none" normalizeH="0" baseline="0" dirty="0">
                <a:ln>
                  <a:noFill/>
                </a:ln>
                <a:solidFill>
                  <a:schemeClr val="tx1"/>
                </a:solidFill>
                <a:effectLst/>
                <a:latin typeface="Arial"/>
                <a:ea typeface="ＭＳ Ｐゴシック"/>
              </a:endParaRPr>
            </a:p>
          </p:txBody>
        </p:sp>
        <p:sp>
          <p:nvSpPr>
            <p:cNvPr id="49" name="正方形/長方形 48"/>
            <p:cNvSpPr/>
            <p:nvPr/>
          </p:nvSpPr>
          <p:spPr>
            <a:xfrm>
              <a:off x="-3172289" y="1895927"/>
              <a:ext cx="2971366" cy="1639672"/>
            </a:xfrm>
            <a:prstGeom prst="rect">
              <a:avLst/>
            </a:prstGeom>
          </p:spPr>
          <p:txBody>
            <a:bodyPr wrap="square">
              <a:spAutoFit/>
            </a:bodyPr>
            <a:lstStyle/>
            <a:p>
              <a:pPr algn="l"/>
              <a:r>
                <a:rPr lang="en-US" altLang="ja-JP" dirty="0">
                  <a:latin typeface="Arial"/>
                  <a:ea typeface="ＭＳ Ｐゴシック"/>
                </a:rPr>
                <a:t>【</a:t>
              </a:r>
              <a:r>
                <a:rPr lang="ja-JP" altLang="en-US" dirty="0">
                  <a:latin typeface="Arial"/>
                  <a:ea typeface="ＭＳ Ｐゴシック"/>
                </a:rPr>
                <a:t>ＫＰＩ（実績・目標）</a:t>
              </a:r>
              <a:r>
                <a:rPr lang="en-US" altLang="ja-JP" dirty="0">
                  <a:latin typeface="Arial"/>
                  <a:ea typeface="ＭＳ Ｐゴシック"/>
                </a:rPr>
                <a:t>】</a:t>
              </a:r>
            </a:p>
            <a:p>
              <a:pPr marL="171450" indent="-171450" algn="l">
                <a:buFont typeface="Arial" panose="020B0604020202020204" pitchFamily="34" charset="0"/>
                <a:buChar char="•"/>
              </a:pPr>
              <a:r>
                <a:rPr lang="ja-JP" altLang="en-US" dirty="0"/>
                <a:t>形成・確立計画の記載内容と整合性のとれた形でご記載ください。</a:t>
              </a:r>
              <a:endParaRPr lang="en-US" altLang="ja-JP" dirty="0">
                <a:latin typeface="Arial"/>
                <a:ea typeface="ＭＳ Ｐゴシック"/>
              </a:endParaRPr>
            </a:p>
          </p:txBody>
        </p:sp>
      </p:grpSp>
      <p:cxnSp>
        <p:nvCxnSpPr>
          <p:cNvPr id="50" name="直線矢印コネクタ 49"/>
          <p:cNvCxnSpPr>
            <a:stCxn id="46" idx="1"/>
          </p:cNvCxnSpPr>
          <p:nvPr/>
        </p:nvCxnSpPr>
        <p:spPr>
          <a:xfrm flipH="1">
            <a:off x="10039724" y="629561"/>
            <a:ext cx="540196" cy="5789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正方形/長方形 49">
            <a:extLst>
              <a:ext uri="{FF2B5EF4-FFF2-40B4-BE49-F238E27FC236}">
                <a16:creationId xmlns:a16="http://schemas.microsoft.com/office/drawing/2014/main" id="{90BAD161-56A5-6473-4B12-1B96396B0AD4}"/>
              </a:ext>
            </a:extLst>
          </p:cNvPr>
          <p:cNvSpPr/>
          <p:nvPr/>
        </p:nvSpPr>
        <p:spPr>
          <a:xfrm>
            <a:off x="3523064" y="4446481"/>
            <a:ext cx="2527648" cy="230832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lang="en-US" altLang="ja-JP" sz="1200" u="sng" noProof="0" dirty="0">
                <a:latin typeface="ＭＳ Ｐゴシック"/>
                <a:ea typeface="ＭＳ Ｐゴシック"/>
                <a:cs typeface="Meiryo UI" panose="020B0604030504040204" pitchFamily="50" charset="-128"/>
              </a:rPr>
              <a:t>【</a:t>
            </a:r>
            <a:r>
              <a:rPr lang="ja-JP" altLang="en-US" sz="1200" u="sng" noProof="0" dirty="0">
                <a:latin typeface="ＭＳ Ｐゴシック"/>
                <a:ea typeface="ＭＳ Ｐゴシック"/>
                <a:cs typeface="Meiryo UI" panose="020B0604030504040204" pitchFamily="50" charset="-128"/>
              </a:rPr>
              <a:t>観光資源の磨き上げ</a:t>
            </a:r>
            <a:r>
              <a:rPr lang="en-US" altLang="ja-JP" sz="1200" u="sng" noProof="0" dirty="0">
                <a:latin typeface="ＭＳ Ｐゴシック"/>
                <a:ea typeface="ＭＳ Ｐゴシック"/>
                <a:cs typeface="Meiryo UI" panose="020B0604030504040204" pitchFamily="50" charset="-128"/>
              </a:rPr>
              <a:t>】</a:t>
            </a:r>
          </a:p>
          <a:p>
            <a:pPr marL="92075" marR="0" lvl="0" indent="-92075" algn="l" defTabSz="914400" rtl="0" eaLnBrk="1" fontAlgn="base" latinLnBrk="0" hangingPunct="1">
              <a:lnSpc>
                <a:spcPct val="100000"/>
              </a:lnSpc>
              <a:spcBef>
                <a:spcPct val="0"/>
              </a:spcBef>
              <a:spcAft>
                <a:spcPts val="0"/>
              </a:spcAft>
              <a:buClrTx/>
              <a:buSzTx/>
              <a:buFont typeface="Arial" panose="020B0604020202020204" pitchFamily="34" charset="0"/>
              <a:buChar char="•"/>
              <a:tabLst/>
              <a:defRPr/>
            </a:pPr>
            <a:r>
              <a:rPr lang="ja-JP" altLang="en-US" sz="1200" dirty="0">
                <a:latin typeface="ＭＳ Ｐゴシック"/>
                <a:ea typeface="ＭＳ Ｐゴシック"/>
                <a:cs typeface="Meiryo UI" panose="020B0604030504040204" pitchFamily="50" charset="-128"/>
              </a:rPr>
              <a:t>ワーケーションの聖地として、地域の社会課題をテーマとした新たなご当地プログラムを開発</a:t>
            </a:r>
            <a:endParaRPr lang="en-US" altLang="ja-JP" sz="1200" dirty="0">
              <a:latin typeface="ＭＳ Ｐゴシック"/>
              <a:ea typeface="ＭＳ Ｐゴシック"/>
              <a:cs typeface="Meiryo UI" panose="020B0604030504040204" pitchFamily="50" charset="-128"/>
            </a:endParaRPr>
          </a:p>
          <a:p>
            <a:pPr marL="92075" indent="-92075" algn="l">
              <a:spcAft>
                <a:spcPts val="0"/>
              </a:spcAft>
              <a:buFont typeface="Arial" panose="020B0604020202020204" pitchFamily="34" charset="0"/>
              <a:buChar char="•"/>
              <a:defRPr/>
            </a:pPr>
            <a:r>
              <a:rPr lang="ja-JP" altLang="en-US" sz="1200" dirty="0">
                <a:latin typeface="ＭＳ Ｐゴシック"/>
                <a:ea typeface="ＭＳ Ｐゴシック"/>
              </a:rPr>
              <a:t>地域まるごと</a:t>
            </a:r>
            <a:r>
              <a:rPr lang="en-US" altLang="ja-JP" sz="1200" dirty="0">
                <a:latin typeface="ＭＳ Ｐゴシック"/>
                <a:ea typeface="ＭＳ Ｐゴシック"/>
              </a:rPr>
              <a:t>DX</a:t>
            </a:r>
            <a:r>
              <a:rPr lang="ja-JP" altLang="en-US" sz="1200" dirty="0">
                <a:latin typeface="ＭＳ Ｐゴシック"/>
                <a:ea typeface="ＭＳ Ｐゴシック"/>
              </a:rPr>
              <a:t>として、地域</a:t>
            </a:r>
            <a:r>
              <a:rPr lang="en-US" altLang="ja-JP" sz="1200" dirty="0">
                <a:latin typeface="ＭＳ Ｐゴシック"/>
                <a:ea typeface="ＭＳ Ｐゴシック"/>
              </a:rPr>
              <a:t>13</a:t>
            </a:r>
            <a:r>
              <a:rPr lang="ja-JP" altLang="en-US" sz="1200" dirty="0">
                <a:latin typeface="ＭＳ Ｐゴシック"/>
                <a:ea typeface="ＭＳ Ｐゴシック"/>
              </a:rPr>
              <a:t>施設が連携して顔認証を活用した手ぶら顔パス旅行の実証実験を実施</a:t>
            </a:r>
            <a:endParaRPr lang="en-US" altLang="ja-JP" sz="1200" dirty="0">
              <a:latin typeface="ＭＳ Ｐゴシック"/>
              <a:ea typeface="ＭＳ Ｐゴシック"/>
            </a:endParaRPr>
          </a:p>
          <a:p>
            <a:pPr marL="0" marR="0" lvl="0" indent="0" algn="l" defTabSz="914400" rtl="0" eaLnBrk="1" fontAlgn="base" latinLnBrk="0" hangingPunct="1">
              <a:lnSpc>
                <a:spcPct val="100000"/>
              </a:lnSpc>
              <a:spcBef>
                <a:spcPct val="0"/>
              </a:spcBef>
              <a:spcAft>
                <a:spcPts val="0"/>
              </a:spcAft>
              <a:buClrTx/>
              <a:buSzTx/>
              <a:buFontTx/>
              <a:buNone/>
              <a:tabLst/>
              <a:defRPr/>
            </a:pPr>
            <a:r>
              <a:rPr lang="en-US" altLang="ja-JP" sz="1200" u="sng" noProof="0" dirty="0">
                <a:latin typeface="ＭＳ Ｐゴシック"/>
                <a:ea typeface="ＭＳ Ｐゴシック"/>
                <a:cs typeface="Meiryo UI" panose="020B0604030504040204" pitchFamily="50" charset="-128"/>
              </a:rPr>
              <a:t>【</a:t>
            </a:r>
            <a:r>
              <a:rPr lang="ja-JP" altLang="en-US" sz="1200" u="sng" noProof="0" dirty="0">
                <a:latin typeface="ＭＳ Ｐゴシック"/>
                <a:ea typeface="ＭＳ Ｐゴシック"/>
                <a:cs typeface="Meiryo UI" panose="020B0604030504040204" pitchFamily="50" charset="-128"/>
              </a:rPr>
              <a:t>受入環境整備</a:t>
            </a:r>
            <a:r>
              <a:rPr lang="en-US" altLang="ja-JP" sz="1200" u="sng" noProof="0" dirty="0">
                <a:latin typeface="ＭＳ Ｐゴシック"/>
                <a:ea typeface="ＭＳ Ｐゴシック"/>
                <a:cs typeface="Meiryo UI" panose="020B0604030504040204" pitchFamily="50" charset="-128"/>
              </a:rPr>
              <a:t>】</a:t>
            </a:r>
          </a:p>
          <a:p>
            <a:pPr marL="92075" indent="-92075" algn="l">
              <a:spcAft>
                <a:spcPts val="0"/>
              </a:spcAft>
              <a:buFont typeface="Arial" panose="020B0604020202020204" pitchFamily="34" charset="0"/>
              <a:buChar char="•"/>
              <a:defRPr/>
            </a:pPr>
            <a:r>
              <a:rPr lang="ja-JP" altLang="en-US" sz="1200" dirty="0">
                <a:latin typeface="ＭＳ Ｐゴシック"/>
                <a:ea typeface="ＭＳ Ｐゴシック"/>
              </a:rPr>
              <a:t>ワーケーションの聖地として、長期滞在型の宿泊プランやワーキングプレイスなどを整備</a:t>
            </a:r>
            <a:endParaRPr lang="en-US" altLang="ja-JP" sz="1200" dirty="0">
              <a:latin typeface="ＭＳ Ｐゴシック"/>
              <a:ea typeface="ＭＳ Ｐゴシック"/>
            </a:endParaRPr>
          </a:p>
          <a:p>
            <a:pPr marL="92075" indent="-92075" algn="l">
              <a:spcAft>
                <a:spcPts val="0"/>
              </a:spcAft>
              <a:buFont typeface="Arial" panose="020B0604020202020204" pitchFamily="34" charset="0"/>
              <a:buChar char="•"/>
              <a:defRPr/>
            </a:pPr>
            <a:r>
              <a:rPr lang="ja-JP" altLang="en-US" sz="1200" dirty="0">
                <a:latin typeface="ＭＳ Ｐゴシック"/>
                <a:ea typeface="ＭＳ Ｐゴシック"/>
              </a:rPr>
              <a:t>小型</a:t>
            </a:r>
            <a:r>
              <a:rPr lang="en-US" altLang="ja-JP" sz="1200" dirty="0">
                <a:latin typeface="ＭＳ Ｐゴシック"/>
                <a:ea typeface="ＭＳ Ｐゴシック"/>
              </a:rPr>
              <a:t>EV</a:t>
            </a:r>
            <a:r>
              <a:rPr lang="ja-JP" altLang="en-US" sz="1200" dirty="0">
                <a:latin typeface="ＭＳ Ｐゴシック"/>
                <a:ea typeface="ＭＳ Ｐゴシック"/>
              </a:rPr>
              <a:t>車や電動自転車を整備</a:t>
            </a:r>
            <a:endParaRPr lang="en-US" altLang="ja-JP" sz="1200" dirty="0">
              <a:latin typeface="ＭＳ Ｐゴシック"/>
              <a:ea typeface="ＭＳ Ｐゴシック"/>
            </a:endParaRPr>
          </a:p>
        </p:txBody>
      </p:sp>
      <p:sp>
        <p:nvSpPr>
          <p:cNvPr id="21" name="正方形/長方形 49">
            <a:extLst>
              <a:ext uri="{FF2B5EF4-FFF2-40B4-BE49-F238E27FC236}">
                <a16:creationId xmlns:a16="http://schemas.microsoft.com/office/drawing/2014/main" id="{9E68E9F2-866A-8A88-23D0-5CAA476D51A2}"/>
              </a:ext>
            </a:extLst>
          </p:cNvPr>
          <p:cNvSpPr/>
          <p:nvPr/>
        </p:nvSpPr>
        <p:spPr>
          <a:xfrm>
            <a:off x="5957861" y="4446481"/>
            <a:ext cx="2452569" cy="230832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lang="en-US" altLang="ja-JP" sz="1200" u="sng" noProof="0" dirty="0">
                <a:latin typeface="ＭＳ Ｐゴシック"/>
                <a:ea typeface="ＭＳ Ｐゴシック"/>
                <a:cs typeface="Meiryo UI" panose="020B0604030504040204" pitchFamily="50" charset="-128"/>
              </a:rPr>
              <a:t>【</a:t>
            </a:r>
            <a:r>
              <a:rPr lang="ja-JP" altLang="en-US" sz="1200" u="sng" noProof="0" dirty="0">
                <a:latin typeface="ＭＳ Ｐゴシック"/>
                <a:ea typeface="ＭＳ Ｐゴシック"/>
                <a:cs typeface="Meiryo UI" panose="020B0604030504040204" pitchFamily="50" charset="-128"/>
              </a:rPr>
              <a:t>情報発信・プロモーション</a:t>
            </a:r>
            <a:r>
              <a:rPr lang="en-US" altLang="ja-JP" sz="1200" u="sng" noProof="0" dirty="0">
                <a:latin typeface="ＭＳ Ｐゴシック"/>
                <a:ea typeface="ＭＳ Ｐゴシック"/>
                <a:cs typeface="Meiryo UI" panose="020B0604030504040204" pitchFamily="50" charset="-128"/>
              </a:rPr>
              <a:t>】</a:t>
            </a:r>
          </a:p>
          <a:p>
            <a:pPr marL="92075" indent="-92075" algn="l">
              <a:spcAft>
                <a:spcPts val="0"/>
              </a:spcAft>
              <a:buFont typeface="Arial" panose="020B0604020202020204" pitchFamily="34" charset="0"/>
              <a:buChar char="•"/>
              <a:defRPr/>
            </a:pPr>
            <a:r>
              <a:rPr lang="ja-JP" altLang="en-US" sz="1200" dirty="0">
                <a:latin typeface="ＭＳ Ｐゴシック"/>
                <a:ea typeface="ＭＳ Ｐゴシック"/>
              </a:rPr>
              <a:t>ワーケーションの聖地として、企業の経営層向けモデルツアーや全国規模の地域交流イベントを開催</a:t>
            </a:r>
            <a:endParaRPr lang="en-US" altLang="ja-JP" sz="1200" dirty="0">
              <a:latin typeface="ＭＳ Ｐゴシック"/>
              <a:ea typeface="ＭＳ Ｐゴシック"/>
            </a:endParaRPr>
          </a:p>
          <a:p>
            <a:pPr marL="92075" indent="-92075" algn="l">
              <a:spcAft>
                <a:spcPts val="0"/>
              </a:spcAft>
              <a:buFont typeface="Arial" panose="020B0604020202020204" pitchFamily="34" charset="0"/>
              <a:buChar char="•"/>
              <a:defRPr/>
            </a:pPr>
            <a:r>
              <a:rPr lang="ja-JP" altLang="en-US" sz="1200" dirty="0">
                <a:latin typeface="ＭＳ Ｐゴシック"/>
                <a:ea typeface="ＭＳ Ｐゴシック"/>
              </a:rPr>
              <a:t>首都圏の企業や旅行代理店・人事研修会社などに対して課題解決型の提案営業を実施</a:t>
            </a:r>
            <a:endParaRPr kumimoji="1" lang="en-US" altLang="ja-JP" sz="1200" b="0" i="0" u="none" strike="noStrike" kern="1200" cap="none" spc="0" normalizeH="0" baseline="0" dirty="0">
              <a:ln>
                <a:noFill/>
              </a:ln>
              <a:effectLst/>
              <a:uLnTx/>
              <a:uFillTx/>
              <a:latin typeface="ＭＳ Ｐゴシック"/>
              <a:ea typeface="ＭＳ Ｐゴシック"/>
              <a:cs typeface="Meiryo UI" panose="020B0604030504040204" pitchFamily="50" charset="-128"/>
            </a:endParaRPr>
          </a:p>
          <a:p>
            <a:pPr marL="0" marR="0" lvl="0" indent="0" algn="l" defTabSz="914400" rtl="0" eaLnBrk="1" fontAlgn="base" latinLnBrk="0" hangingPunct="1">
              <a:lnSpc>
                <a:spcPct val="100000"/>
              </a:lnSpc>
              <a:spcBef>
                <a:spcPct val="0"/>
              </a:spcBef>
              <a:spcAft>
                <a:spcPts val="0"/>
              </a:spcAft>
              <a:buClrTx/>
              <a:buSzTx/>
              <a:buFontTx/>
              <a:buNone/>
              <a:tabLst/>
              <a:defRPr/>
            </a:pPr>
            <a:r>
              <a:rPr lang="en-US" altLang="ja-JP" sz="1200" u="sng" noProof="0" dirty="0">
                <a:latin typeface="ＭＳ Ｐゴシック"/>
                <a:ea typeface="ＭＳ Ｐゴシック"/>
                <a:cs typeface="Meiryo UI" panose="020B0604030504040204" pitchFamily="50" charset="-128"/>
              </a:rPr>
              <a:t>【</a:t>
            </a:r>
            <a:r>
              <a:rPr lang="ja-JP" altLang="en-US" sz="1200" u="sng" noProof="0" dirty="0">
                <a:latin typeface="ＭＳ Ｐゴシック"/>
                <a:ea typeface="ＭＳ Ｐゴシック"/>
                <a:cs typeface="Meiryo UI" panose="020B0604030504040204" pitchFamily="50" charset="-128"/>
              </a:rPr>
              <a:t>その他</a:t>
            </a:r>
            <a:r>
              <a:rPr lang="en-US" altLang="ja-JP" sz="1200" u="sng" noProof="0" dirty="0">
                <a:latin typeface="ＭＳ Ｐゴシック"/>
                <a:ea typeface="ＭＳ Ｐゴシック"/>
                <a:cs typeface="Meiryo UI" panose="020B0604030504040204" pitchFamily="50" charset="-128"/>
              </a:rPr>
              <a:t>】</a:t>
            </a:r>
          </a:p>
          <a:p>
            <a:pPr marL="92075" indent="-92075" algn="l">
              <a:spcAft>
                <a:spcPts val="0"/>
              </a:spcAft>
              <a:buFont typeface="Arial" panose="020B0604020202020204" pitchFamily="34" charset="0"/>
              <a:buChar char="•"/>
              <a:defRPr/>
            </a:pPr>
            <a:r>
              <a:rPr lang="ja-JP" altLang="en-US" sz="1200" dirty="0">
                <a:latin typeface="ＭＳ Ｐゴシック"/>
                <a:ea typeface="ＭＳ Ｐゴシック"/>
              </a:rPr>
              <a:t>地域の将来像を市民参加型で描くビジョンミーティングを毎月開催</a:t>
            </a:r>
            <a:endParaRPr lang="en-US" altLang="ja-JP" sz="1200" dirty="0">
              <a:latin typeface="ＭＳ Ｐゴシック"/>
              <a:ea typeface="ＭＳ Ｐゴシック"/>
            </a:endParaRPr>
          </a:p>
          <a:p>
            <a:pPr marL="92075" indent="-92075" algn="l">
              <a:spcAft>
                <a:spcPts val="0"/>
              </a:spcAft>
              <a:buFont typeface="Arial" panose="020B0604020202020204" pitchFamily="34" charset="0"/>
              <a:buChar char="•"/>
              <a:defRPr/>
            </a:pPr>
            <a:r>
              <a:rPr lang="ja-JP" altLang="en-US" sz="1200" dirty="0">
                <a:latin typeface="ＭＳ Ｐゴシック"/>
                <a:ea typeface="ＭＳ Ｐゴシック"/>
              </a:rPr>
              <a:t>地域人材の育成に向けて実践型の研修やワークショップを開催</a:t>
            </a:r>
            <a:endParaRPr lang="en-US" altLang="ja-JP" sz="1200" dirty="0">
              <a:latin typeface="ＭＳ Ｐゴシック"/>
              <a:ea typeface="ＭＳ Ｐゴシック"/>
            </a:endParaRPr>
          </a:p>
        </p:txBody>
      </p:sp>
      <p:pic>
        <p:nvPicPr>
          <p:cNvPr id="25" name="図 24">
            <a:extLst>
              <a:ext uri="{FF2B5EF4-FFF2-40B4-BE49-F238E27FC236}">
                <a16:creationId xmlns:a16="http://schemas.microsoft.com/office/drawing/2014/main" id="{9B32213A-D15F-CCBC-59DF-CC679C4F1B29}"/>
              </a:ext>
            </a:extLst>
          </p:cNvPr>
          <p:cNvPicPr>
            <a:picLocks noChangeAspect="1"/>
          </p:cNvPicPr>
          <p:nvPr/>
        </p:nvPicPr>
        <p:blipFill>
          <a:blip r:embed="rId2"/>
          <a:stretch>
            <a:fillRect/>
          </a:stretch>
        </p:blipFill>
        <p:spPr>
          <a:xfrm>
            <a:off x="8420299" y="5704604"/>
            <a:ext cx="1257447" cy="909205"/>
          </a:xfrm>
          <a:prstGeom prst="rect">
            <a:avLst/>
          </a:prstGeom>
        </p:spPr>
      </p:pic>
      <p:pic>
        <p:nvPicPr>
          <p:cNvPr id="26" name="図 25">
            <a:extLst>
              <a:ext uri="{FF2B5EF4-FFF2-40B4-BE49-F238E27FC236}">
                <a16:creationId xmlns:a16="http://schemas.microsoft.com/office/drawing/2014/main" id="{F32FB16C-AD0A-4E96-7917-CFA054D6793F}"/>
              </a:ext>
            </a:extLst>
          </p:cNvPr>
          <p:cNvPicPr>
            <a:picLocks noChangeAspect="1"/>
          </p:cNvPicPr>
          <p:nvPr/>
        </p:nvPicPr>
        <p:blipFill>
          <a:blip r:embed="rId3"/>
          <a:stretch>
            <a:fillRect/>
          </a:stretch>
        </p:blipFill>
        <p:spPr>
          <a:xfrm>
            <a:off x="8421555" y="4598718"/>
            <a:ext cx="1256250" cy="933031"/>
          </a:xfrm>
          <a:prstGeom prst="rect">
            <a:avLst/>
          </a:prstGeom>
        </p:spPr>
      </p:pic>
      <p:sp>
        <p:nvSpPr>
          <p:cNvPr id="29" name="テキスト ボックス 28">
            <a:extLst>
              <a:ext uri="{FF2B5EF4-FFF2-40B4-BE49-F238E27FC236}">
                <a16:creationId xmlns:a16="http://schemas.microsoft.com/office/drawing/2014/main" id="{0A426C8A-CFCC-5604-5462-B12304377366}"/>
              </a:ext>
            </a:extLst>
          </p:cNvPr>
          <p:cNvSpPr txBox="1"/>
          <p:nvPr/>
        </p:nvSpPr>
        <p:spPr>
          <a:xfrm>
            <a:off x="111273" y="107937"/>
            <a:ext cx="6295314" cy="307777"/>
          </a:xfrm>
          <a:prstGeom prst="rect">
            <a:avLst/>
          </a:prstGeom>
          <a:noFill/>
        </p:spPr>
        <p:txBody>
          <a:bodyPr wrap="none" rtlCol="0">
            <a:spAutoFit/>
          </a:bodyPr>
          <a:lstStyle/>
          <a:p>
            <a:r>
              <a:rPr kumimoji="1" lang="ja-JP" altLang="en-US" sz="1400" b="1" dirty="0"/>
              <a:t>（登録）</a:t>
            </a:r>
            <a:r>
              <a:rPr kumimoji="1" lang="en-US" altLang="ja-JP" sz="1400" b="1" dirty="0"/>
              <a:t>【</a:t>
            </a:r>
            <a:r>
              <a:rPr kumimoji="1" lang="ja-JP" altLang="en-US" sz="1400" b="1" dirty="0"/>
              <a:t>地域連携</a:t>
            </a:r>
            <a:r>
              <a:rPr kumimoji="1" lang="en-US" altLang="ja-JP" sz="1400" b="1" dirty="0"/>
              <a:t>DMO</a:t>
            </a:r>
            <a:r>
              <a:rPr lang="en-US" altLang="ja-JP" sz="1400" b="1" dirty="0"/>
              <a:t>】</a:t>
            </a:r>
            <a:r>
              <a:rPr lang="ja-JP" altLang="en-US" sz="1400" b="1" dirty="0"/>
              <a:t>株式会社南紀白浜エアポート（紀伊半島地域連携</a:t>
            </a:r>
            <a:r>
              <a:rPr lang="en-US" altLang="ja-JP" sz="1400" b="1" dirty="0"/>
              <a:t>DMO</a:t>
            </a:r>
            <a:r>
              <a:rPr lang="ja-JP" altLang="en-US" sz="1400" b="1" dirty="0"/>
              <a:t>）</a:t>
            </a:r>
            <a:endParaRPr kumimoji="1" lang="ja-JP" altLang="en-US" sz="1400" b="1" dirty="0"/>
          </a:p>
        </p:txBody>
      </p:sp>
    </p:spTree>
    <p:extLst>
      <p:ext uri="{BB962C8B-B14F-4D97-AF65-F5344CB8AC3E}">
        <p14:creationId xmlns:p14="http://schemas.microsoft.com/office/powerpoint/2010/main" val="4266525708"/>
      </p:ext>
    </p:extLst>
  </p:cSld>
  <p:clrMapOvr>
    <a:masterClrMapping/>
  </p:clrMapOvr>
</p:sld>
</file>

<file path=ppt/theme/theme1.xml><?xml version="1.0" encoding="utf-8"?>
<a:theme xmlns:a="http://schemas.openxmlformats.org/drawingml/2006/main" name="90_標準デザイン">
  <a:themeElements>
    <a:clrScheme name="2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spDef>
      <a:spPr>
        <a:custGeom>
          <a:avLst/>
          <a:gdLst/>
          <a:ahLst/>
          <a:cxnLst/>
          <a:rect l="0" t="0" r="0" b="0"/>
          <a:pathLst/>
        </a:custGeom>
        <a:solidFill>
          <a:srgbClr val="0066CC"/>
        </a:solidFill>
        <a:ln>
          <a:noFill/>
        </a:ln>
        <a:effectLst/>
      </a:spPr>
      <a:bodyPr vertOverflow="overflow" horzOverflow="overflow" wrap="none" numCol="1" anchor="ctr" anchorCtr="0" compatLnSpc="1"/>
      <a:lstStyle>
        <a:defPPr marL="0" marR="0" indent="0" algn="ctr" defTabSz="914400" rtl="0" eaLnBrk="1" fontAlgn="base" latinLnBrk="0" hangingPunct="1">
          <a:lnSpc>
            <a:spcPct val="100000"/>
          </a:lnSpc>
          <a:spcBef>
            <a:spcPct val="0"/>
          </a:spcBef>
          <a:spcAft>
            <a:spcPct val="0"/>
          </a:spcAft>
          <a:defRPr kumimoji="1" lang="ja-JP" altLang="en-US" sz="1800" b="0" i="0" u="none" strike="noStrike" cap="none" normalizeH="0" baseline="0" smtClean="0">
            <a:ln>
              <a:noFill/>
            </a:ln>
            <a:solidFill>
              <a:schemeClr val="tx1"/>
            </a:solidFill>
            <a:effectLst/>
            <a:latin typeface="Arial"/>
            <a:ea typeface="ＭＳ Ｐゴシック"/>
          </a:defRPr>
        </a:defPPr>
      </a:lstStyle>
    </a:spDef>
    <a:lnDef>
      <a:spPr>
        <a:custGeom>
          <a:avLst/>
          <a:gdLst/>
          <a:ahLst/>
          <a:cxnLst/>
          <a:rect l="0" t="0" r="0" b="0"/>
          <a:pathLst/>
        </a:custGeom>
        <a:solidFill>
          <a:srgbClr val="0066CC"/>
        </a:solidFill>
        <a:ln>
          <a:noFill/>
        </a:ln>
        <a:effectLst/>
      </a:spPr>
      <a:bodyPr vertOverflow="overflow" horzOverflow="overflow" wrap="none" numCol="1" anchor="ctr" anchorCtr="0" compatLnSpc="1"/>
      <a:lstStyle>
        <a:defPPr marL="0" marR="0" indent="0" algn="ctr" defTabSz="914400" rtl="0" eaLnBrk="1" fontAlgn="base" latinLnBrk="0" hangingPunct="1">
          <a:lnSpc>
            <a:spcPct val="100000"/>
          </a:lnSpc>
          <a:spcBef>
            <a:spcPct val="0"/>
          </a:spcBef>
          <a:spcAft>
            <a:spcPct val="0"/>
          </a:spcAft>
          <a:defRPr kumimoji="1" lang="ja-JP" altLang="en-US" sz="1800" b="0" i="0" u="none" strike="noStrike" cap="none" normalizeH="0" baseline="0" smtClean="0">
            <a:ln>
              <a:noFill/>
            </a:ln>
            <a:solidFill>
              <a:schemeClr val="tx1"/>
            </a:solidFill>
            <a:effectLst/>
            <a:latin typeface="Arial"/>
            <a:ea typeface="ＭＳ Ｐゴシック"/>
          </a:defRPr>
        </a:defPPr>
      </a:lst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12400</TotalTime>
  <Words>988</Words>
  <Application>Microsoft Office PowerPoint</Application>
  <PresentationFormat>A4 210 x 297 mm</PresentationFormat>
  <Paragraphs>215</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HGPｺﾞｼｯｸE</vt:lpstr>
      <vt:lpstr>HGP創英角ｺﾞｼｯｸUB</vt:lpstr>
      <vt:lpstr>ＭＳ Ｐゴシック</vt:lpstr>
      <vt:lpstr>Arial</vt:lpstr>
      <vt:lpstr>Calibri</vt:lpstr>
      <vt:lpstr>90_標準デザイン</vt:lpstr>
      <vt:lpstr>PowerPoint プレゼンテーション</vt:lpstr>
    </vt:vector>
  </TitlesOfParts>
  <Company>国土交通省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行政情報システム室</dc:creator>
  <cp:lastModifiedBy>owner</cp:lastModifiedBy>
  <cp:revision>443</cp:revision>
  <cp:lastPrinted>2023-01-24T02:11:35Z</cp:lastPrinted>
  <dcterms:created xsi:type="dcterms:W3CDTF">2007-08-28T01:55:11Z</dcterms:created>
  <dcterms:modified xsi:type="dcterms:W3CDTF">2024-10-31T18:00:34Z</dcterms:modified>
</cp:coreProperties>
</file>